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FFF"/>
    <a:srgbClr val="C9FFE1"/>
    <a:srgbClr val="EA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>
        <p:scale>
          <a:sx n="100" d="100"/>
          <a:sy n="100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5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64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08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7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33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5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30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6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62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7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4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0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54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5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9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40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15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1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92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7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39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8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44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45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71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2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34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8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24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2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5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81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0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6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86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5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3" r:id="rId3"/>
    <p:sldLayoutId id="2147483684" r:id="rId4"/>
    <p:sldLayoutId id="2147483682" r:id="rId5"/>
    <p:sldLayoutId id="2147483675" r:id="rId6"/>
    <p:sldLayoutId id="2147483673" r:id="rId7"/>
    <p:sldLayoutId id="2147483672" r:id="rId8"/>
    <p:sldLayoutId id="2147483662" r:id="rId9"/>
    <p:sldLayoutId id="2147483699" r:id="rId10"/>
    <p:sldLayoutId id="2147483698" r:id="rId11"/>
    <p:sldLayoutId id="2147483697" r:id="rId12"/>
    <p:sldLayoutId id="2147483696" r:id="rId13"/>
    <p:sldLayoutId id="2147483695" r:id="rId14"/>
    <p:sldLayoutId id="2147483694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5" r:id="rId23"/>
    <p:sldLayoutId id="2147483683" r:id="rId24"/>
    <p:sldLayoutId id="2147483681" r:id="rId25"/>
    <p:sldLayoutId id="2147483680" r:id="rId26"/>
    <p:sldLayoutId id="2147483679" r:id="rId27"/>
    <p:sldLayoutId id="2147483678" r:id="rId28"/>
    <p:sldLayoutId id="2147483677" r:id="rId29"/>
    <p:sldLayoutId id="2147483676" r:id="rId30"/>
    <p:sldLayoutId id="2147483674" r:id="rId31"/>
    <p:sldLayoutId id="2147483663" r:id="rId32"/>
    <p:sldLayoutId id="2147483664" r:id="rId33"/>
    <p:sldLayoutId id="2147483665" r:id="rId34"/>
    <p:sldLayoutId id="2147483666" r:id="rId35"/>
    <p:sldLayoutId id="2147483667" r:id="rId36"/>
    <p:sldLayoutId id="2147483668" r:id="rId37"/>
    <p:sldLayoutId id="2147483669" r:id="rId38"/>
    <p:sldLayoutId id="2147483670" r:id="rId39"/>
    <p:sldLayoutId id="2147483671" r:id="rId4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04800"/>
            <a:ext cx="9144000" cy="6382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47771"/>
            <a:ext cx="7772400" cy="82368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UBND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Quận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Long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Biên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/>
            </a:r>
            <a:b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Trường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mầm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non </a:t>
            </a:r>
            <a:r>
              <a:rPr lang="vi-VN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Gia Quất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810000"/>
            <a:ext cx="6400800" cy="152545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Chủ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đề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Hiện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tượng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tự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nhiên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err="1" smtClean="0">
                <a:solidFill>
                  <a:srgbClr val="7030A0"/>
                </a:solidFill>
              </a:rPr>
              <a:t>Đề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tài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Bé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bảo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vệ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môi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trường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err="1" smtClean="0">
                <a:solidFill>
                  <a:srgbClr val="7030A0"/>
                </a:solidFill>
              </a:rPr>
              <a:t>Giáo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viên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vi-VN" smtClean="0">
                <a:solidFill>
                  <a:srgbClr val="7030A0"/>
                </a:solidFill>
              </a:rPr>
              <a:t>Trịnh Thị Hồng Nhung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243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3581400" cy="868362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Bỏ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quy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định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011" y="1143000"/>
            <a:ext cx="3886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1" y="4038600"/>
            <a:ext cx="3923211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81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1143000"/>
            <a:ext cx="44196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4038600"/>
            <a:ext cx="4419600" cy="2819400"/>
          </a:xfrm>
          <a:prstGeom prst="rect">
            <a:avLst/>
          </a:prstGeom>
        </p:spPr>
      </p:pic>
      <p:pic>
        <p:nvPicPr>
          <p:cNvPr id="3" name="Bản ghi Mới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4320" y="133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  </a:t>
            </a:r>
            <a:r>
              <a:rPr lang="en-US" sz="7200" dirty="0" err="1" smtClean="0">
                <a:solidFill>
                  <a:srgbClr val="7030A0"/>
                </a:solidFill>
              </a:rPr>
              <a:t>Cùng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nhau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làm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cho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smtClean="0">
                <a:solidFill>
                  <a:srgbClr val="7030A0"/>
                </a:solidFill>
              </a:rPr>
              <a:t>    </a:t>
            </a:r>
            <a:r>
              <a:rPr lang="en-US" sz="7200" dirty="0" err="1" smtClean="0">
                <a:solidFill>
                  <a:srgbClr val="7030A0"/>
                </a:solidFill>
              </a:rPr>
              <a:t>môi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trường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xanh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sạch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đẹp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nhé</a:t>
            </a:r>
            <a:r>
              <a:rPr lang="en-US" sz="7200" dirty="0">
                <a:solidFill>
                  <a:srgbClr val="7030A0"/>
                </a:solidFill>
              </a:rPr>
              <a:t>!</a:t>
            </a:r>
          </a:p>
        </p:txBody>
      </p:sp>
      <p:pic>
        <p:nvPicPr>
          <p:cNvPr id="2" name="Bản ghi Mới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49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0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981200"/>
          </a:xfrm>
        </p:spPr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Bé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làm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gì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để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bảo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vệ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môi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2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xung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quanh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bé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901" y="1417638"/>
            <a:ext cx="4000499" cy="2468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777" y="1449556"/>
            <a:ext cx="3657600" cy="2468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055" y="4115948"/>
            <a:ext cx="3959648" cy="2213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9571" y="398195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cỏ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4961999"/>
            <a:ext cx="225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cửa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1" y="4094177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036" y="5546774"/>
            <a:ext cx="255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Núi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sông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Bản ghi Mớ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30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04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9600" y="1676400"/>
            <a:ext cx="33528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419600"/>
            <a:ext cx="3361509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2895468"/>
            <a:ext cx="2664183" cy="3048264"/>
          </a:xfrm>
          <a:prstGeom prst="rect">
            <a:avLst/>
          </a:prstGeom>
        </p:spPr>
      </p:pic>
      <p:pic>
        <p:nvPicPr>
          <p:cNvPr id="7" name="Bản ghi Mớ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34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400" y="-18411"/>
            <a:ext cx="3968840" cy="3615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889878"/>
            <a:ext cx="5181600" cy="2738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072" y="-18410"/>
            <a:ext cx="4340728" cy="3615240"/>
          </a:xfrm>
          <a:prstGeom prst="rect">
            <a:avLst/>
          </a:prstGeom>
        </p:spPr>
      </p:pic>
      <p:pic>
        <p:nvPicPr>
          <p:cNvPr id="7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203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Vì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sao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7200" dirty="0" smtClean="0">
                <a:solidFill>
                  <a:srgbClr val="FF0000"/>
                </a:solidFill>
                <a:latin typeface="+mn-lt"/>
              </a:rPr>
            </a:b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sz="7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Bản ghi Mớ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Xả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bừa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bãi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00200"/>
            <a:ext cx="4041998" cy="2822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605455"/>
            <a:ext cx="4041998" cy="228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731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thải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hoạt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443" y="1600200"/>
            <a:ext cx="4115157" cy="251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443" y="4461947"/>
            <a:ext cx="4143460" cy="2376459"/>
          </a:xfrm>
          <a:prstGeom prst="rect">
            <a:avLst/>
          </a:prstGeom>
        </p:spPr>
      </p:pic>
      <p:pic>
        <p:nvPicPr>
          <p:cNvPr id="3" name="Bản ghi Mớ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688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4" y="0"/>
            <a:ext cx="9188814" cy="68579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44814" y="1796396"/>
            <a:ext cx="9144001" cy="2667000"/>
          </a:xfrm>
          <a:prstGeom prst="rect">
            <a:avLst/>
          </a:prstGeom>
        </p:spPr>
      </p:pic>
      <p:pic>
        <p:nvPicPr>
          <p:cNvPr id="2" name="Bản ghi Mới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8522561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88</Words>
  <Application>Microsoft Office PowerPoint</Application>
  <PresentationFormat>On-screen Show (4:3)</PresentationFormat>
  <Paragraphs>17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1_Office Theme</vt:lpstr>
      <vt:lpstr>UBND Quận Long Biên Trường mầm non Gia Quất</vt:lpstr>
      <vt:lpstr>Bé làm gì để bảo vệ môi trường</vt:lpstr>
      <vt:lpstr>Môi trường là những gì xung quanh bé</vt:lpstr>
      <vt:lpstr>Thế nào là môi trường bị ô nhiễm</vt:lpstr>
      <vt:lpstr>PowerPoint Presentation</vt:lpstr>
      <vt:lpstr>PowerPoint Presentation</vt:lpstr>
      <vt:lpstr>    Vì sao  môi trường bị ô nhiễm</vt:lpstr>
      <vt:lpstr>Xả rác bừa bãi</vt:lpstr>
      <vt:lpstr>PowerPoint Presentation</vt:lpstr>
      <vt:lpstr>Bỏ rác đúng nơi quy định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 Đề tài: Bé Vui tết Trung Thu Độ tuổi: 24-36 tháng. Giáo viên: Nghiêm Thị Thanh Hoa Đơn vị: Trường Mầm non Vân Hà.</dc:title>
  <dc:creator>Admin</dc:creator>
  <cp:lastModifiedBy>Windows User</cp:lastModifiedBy>
  <cp:revision>38</cp:revision>
  <dcterms:created xsi:type="dcterms:W3CDTF">2020-09-28T09:05:55Z</dcterms:created>
  <dcterms:modified xsi:type="dcterms:W3CDTF">2023-09-09T02:08:43Z</dcterms:modified>
</cp:coreProperties>
</file>