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7" r:id="rId4"/>
    <p:sldId id="266" r:id="rId5"/>
    <p:sldId id="272" r:id="rId6"/>
    <p:sldId id="286" r:id="rId7"/>
    <p:sldId id="275" r:id="rId8"/>
    <p:sldId id="26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6A8"/>
    <a:srgbClr val="4F8DBE"/>
    <a:srgbClr val="FBA9A1"/>
    <a:srgbClr val="FFB6AD"/>
    <a:srgbClr val="419C93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5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4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9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8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1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eb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DBABFEA-212E-4E26-BC57-EED855C4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A22E4D-79EA-4992-A8FC-EA4DFF92E675}"/>
              </a:ext>
            </a:extLst>
          </p:cNvPr>
          <p:cNvSpPr txBox="1"/>
          <p:nvPr/>
        </p:nvSpPr>
        <p:spPr>
          <a:xfrm>
            <a:off x="2863326" y="1522788"/>
            <a:ext cx="6465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NBTN:</a:t>
            </a:r>
            <a:r>
              <a:rPr lang="zh-CN" altLang="en-US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 </a:t>
            </a:r>
            <a:r>
              <a:rPr lang="en-US" altLang="zh-CN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TRÒ CHUYỆN VỀ </a:t>
            </a:r>
          </a:p>
          <a:p>
            <a:pPr algn="ctr"/>
            <a:r>
              <a:rPr lang="en-US" altLang="zh-CN" sz="3200" smtClean="0">
                <a:solidFill>
                  <a:schemeClr val="bg1"/>
                </a:solidFill>
                <a:latin typeface="Sitka Small" panose="02000505000000020004" pitchFamily="2" charset="0"/>
                <a:ea typeface="字魂35号-经典雅黑" panose="02000000000000000000" pitchFamily="2" charset="-122"/>
              </a:rPr>
              <a:t>MẸ YÊU CỦA BÉ</a:t>
            </a:r>
          </a:p>
          <a:p>
            <a:pPr algn="dist"/>
            <a:endParaRPr lang="en-US" altLang="zh-CN" sz="3200" dirty="0">
              <a:solidFill>
                <a:schemeClr val="bg1"/>
              </a:solidFill>
              <a:latin typeface="Sitka Small" panose="02000505000000020004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2C70FDE8-6755-473E-9EE8-F4CF02FDBACA}"/>
              </a:ext>
            </a:extLst>
          </p:cNvPr>
          <p:cNvSpPr txBox="1"/>
          <p:nvPr/>
        </p:nvSpPr>
        <p:spPr>
          <a:xfrm>
            <a:off x="2969487" y="3345011"/>
            <a:ext cx="6253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LỚP </a:t>
            </a:r>
            <a:r>
              <a:rPr lang="en-US" sz="2400" spc="300" smtClean="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MGB C2</a:t>
            </a:r>
          </a:p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 smtClean="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GIÁO </a:t>
            </a:r>
            <a:r>
              <a:rPr lang="en-US" sz="2400" spc="300" dirty="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VIÊN</a:t>
            </a:r>
            <a:r>
              <a:rPr lang="en-US" sz="2400" spc="30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: </a:t>
            </a:r>
            <a:r>
              <a:rPr lang="en-US" sz="2400" spc="300" smtClean="0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Montserrat Light" charset="0"/>
              </a:rPr>
              <a:t>NGUYỄN THỊ KIM DUNG</a:t>
            </a:r>
            <a:endParaRPr lang="en-US" sz="2400" spc="300" dirty="0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Montserrat Light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8E10F6-90FD-448E-BD0D-40C6EA19A66D}"/>
              </a:ext>
            </a:extLst>
          </p:cNvPr>
          <p:cNvSpPr/>
          <p:nvPr/>
        </p:nvSpPr>
        <p:spPr>
          <a:xfrm flipV="1">
            <a:off x="3029900" y="3032501"/>
            <a:ext cx="6220052" cy="5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13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746BC84E-53DA-4657-8093-49D4BBE57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71" y="-1578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sh dir="u"/>
      </p:transition>
    </mc:Choice>
    <mc:Fallback xmlns="">
      <p:transition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8D73395-F221-4BDE-9A11-67B8BA6F4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9644871-C522-4E05-97B6-3D2F10C88DAA}"/>
              </a:ext>
            </a:extLst>
          </p:cNvPr>
          <p:cNvSpPr/>
          <p:nvPr/>
        </p:nvSpPr>
        <p:spPr>
          <a:xfrm>
            <a:off x="3355790" y="2865236"/>
            <a:ext cx="596984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1: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ỔN ĐỊNH GIỚI THIỆU</a:t>
            </a:r>
            <a:endParaRPr lang="zh-CN" altLang="en-US" sz="4000" noProof="1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2BBA9AE-135E-4B80-BFDB-12E925361D6C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F8C5634F-CA84-4D37-BC1A-153BF4D8EA57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文本框 9">
              <a:extLst>
                <a:ext uri="{FF2B5EF4-FFF2-40B4-BE49-F238E27FC236}">
                  <a16:creationId xmlns:a16="http://schemas.microsoft.com/office/drawing/2014/main" id="{CC464E51-FA06-4DBC-BBF7-209D06FB7F2D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4396A8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</a:t>
              </a:r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B19978-A457-4235-9844-5ED6F56F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C4628FF8-A0FC-4122-A2A0-CE71AE4FC1D0}"/>
              </a:ext>
            </a:extLst>
          </p:cNvPr>
          <p:cNvGrpSpPr/>
          <p:nvPr/>
        </p:nvGrpSpPr>
        <p:grpSpPr>
          <a:xfrm>
            <a:off x="5373374" y="1942821"/>
            <a:ext cx="1470651" cy="830998"/>
            <a:chOff x="2242193" y="1161059"/>
            <a:chExt cx="1066799" cy="471448"/>
          </a:xfrm>
          <a:solidFill>
            <a:schemeClr val="bg1"/>
          </a:solidFill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76743A38-A5BE-4834-B3C5-351316A528A5}"/>
                </a:ext>
              </a:extLst>
            </p:cNvPr>
            <p:cNvSpPr/>
            <p:nvPr/>
          </p:nvSpPr>
          <p:spPr>
            <a:xfrm>
              <a:off x="2242193" y="1182859"/>
              <a:ext cx="1066797" cy="442749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C2B03B11-CD5C-4F46-AD5A-628968AB6C32}"/>
                </a:ext>
              </a:extLst>
            </p:cNvPr>
            <p:cNvSpPr txBox="1"/>
            <p:nvPr/>
          </p:nvSpPr>
          <p:spPr>
            <a:xfrm>
              <a:off x="2242193" y="1161059"/>
              <a:ext cx="1066799" cy="4714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800" dirty="0">
                <a:solidFill>
                  <a:srgbClr val="4396A8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4" name="矩形 10">
            <a:extLst>
              <a:ext uri="{FF2B5EF4-FFF2-40B4-BE49-F238E27FC236}">
                <a16:creationId xmlns:a16="http://schemas.microsoft.com/office/drawing/2014/main" id="{64BB7135-39C2-EE65-A68E-56068221BBF9}"/>
              </a:ext>
            </a:extLst>
          </p:cNvPr>
          <p:cNvSpPr/>
          <p:nvPr/>
        </p:nvSpPr>
        <p:spPr>
          <a:xfrm>
            <a:off x="3355790" y="2865236"/>
            <a:ext cx="596984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2: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BÉ THAM GIA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Sitka Heading" panose="02000505000000020004" pitchFamily="2" charset="0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HOẠT ĐỘNG CÙNG CÔ</a:t>
            </a:r>
            <a:endParaRPr lang="zh-CN" altLang="en-US" sz="4000" noProof="1">
              <a:solidFill>
                <a:schemeClr val="bg1"/>
              </a:solidFill>
              <a:latin typeface="Sitka Heading" panose="02000505000000020004" pitchFamily="2" charset="0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561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4B2C460-E254-45E7-8C54-7BD64E0C580E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832BC40-57A1-4C4A-81DD-414E47DD3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BA505D8-0E82-4FBF-88DF-C0B7CDF05F88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AD89F5D4-C833-4F44-B17F-A341B13A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-10268" y="4094922"/>
            <a:ext cx="2276555" cy="3865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43F95-91DE-05ED-2779-481418CFA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55" y="498686"/>
            <a:ext cx="8447045" cy="586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4B1C5593-77CD-47C5-8716-A2035E7D28E1}"/>
              </a:ext>
            </a:extLst>
          </p:cNvPr>
          <p:cNvGrpSpPr/>
          <p:nvPr/>
        </p:nvGrpSpPr>
        <p:grpSpPr>
          <a:xfrm>
            <a:off x="0" y="224135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2B5EF8A9-95B6-49C5-88FA-4395532ED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EDDF52D-1176-41E5-B0D7-05A557F3C71F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1ABD3ECE-F6B3-449C-BD0C-E45A30C6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0" y="3737670"/>
            <a:ext cx="3336364" cy="3282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0D441-677F-AF26-CDB9-8728DA51B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" y="449422"/>
            <a:ext cx="8381541" cy="640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7795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E8C4DFBC-1EA4-4521-95CC-D08CF0F848A9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7268828-260E-43E1-9967-685CC58E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0F2DFF2-8F27-4A7D-A02F-809BEE4AE5B1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81CE7E1F-BD2B-4E09-8050-1E3881EA89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9799585" y="123828"/>
            <a:ext cx="2557534" cy="4342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B79E8-D4BC-6D9C-3FF9-627C4275A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278296"/>
            <a:ext cx="9422295" cy="613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04707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B9EE6CB-09F0-4D24-8C80-437CF3979AE6}"/>
              </a:ext>
            </a:extLst>
          </p:cNvPr>
          <p:cNvGrpSpPr/>
          <p:nvPr/>
        </p:nvGrpSpPr>
        <p:grpSpPr>
          <a:xfrm>
            <a:off x="-10268" y="0"/>
            <a:ext cx="12202268" cy="6858000"/>
            <a:chOff x="-10268" y="0"/>
            <a:chExt cx="12202268" cy="6858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0B2FEC0-F686-4EA6-A73F-F1819EAC5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0" t="17453" r="12384" b="870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CD9C65-9152-4F44-BCE5-0AF195252425}"/>
                </a:ext>
              </a:extLst>
            </p:cNvPr>
            <p:cNvSpPr/>
            <p:nvPr/>
          </p:nvSpPr>
          <p:spPr>
            <a:xfrm flipV="1">
              <a:off x="-10268" y="999131"/>
              <a:ext cx="12202268" cy="5735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3BBE2D6-AB66-4F62-8FC5-242FCFF16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315" flipH="1">
            <a:off x="-344342" y="778515"/>
            <a:ext cx="3184079" cy="2507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696B8-1B5C-0837-2418-1ECA528E2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9867"/>
            <a:ext cx="8501271" cy="602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71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563473-427E-402E-8F43-C5075296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399AABC-2A84-4A0B-BF71-2B2496A28004}"/>
              </a:ext>
            </a:extLst>
          </p:cNvPr>
          <p:cNvSpPr/>
          <p:nvPr/>
        </p:nvSpPr>
        <p:spPr>
          <a:xfrm>
            <a:off x="4144099" y="1954356"/>
            <a:ext cx="390380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TRÒ CHƠI: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XÂU HOA </a:t>
            </a:r>
          </a:p>
          <a:p>
            <a:pPr algn="ctr" eaLnBrk="1" hangingPunct="1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 panose="020B0604020202020204" pitchFamily="34" charset="0"/>
              </a:rPr>
              <a:t>TẶNG MẸ</a:t>
            </a:r>
            <a:endParaRPr lang="zh-CN" altLang="en-US" sz="4000" noProof="1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724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54</Words>
  <Application>Microsoft Office PowerPoint</Application>
  <PresentationFormat>Widescreen</PresentationFormat>
  <Paragraphs>21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等线</vt:lpstr>
      <vt:lpstr>等线 Light</vt:lpstr>
      <vt:lpstr>Montserrat Light</vt:lpstr>
      <vt:lpstr>Sitka Heading</vt:lpstr>
      <vt:lpstr>Sitka Small</vt:lpstr>
      <vt:lpstr>字魂35号-经典雅黑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admins</cp:lastModifiedBy>
  <cp:revision>307</cp:revision>
  <dcterms:created xsi:type="dcterms:W3CDTF">2018-02-23T07:21:57Z</dcterms:created>
  <dcterms:modified xsi:type="dcterms:W3CDTF">2023-08-20T06:10:43Z</dcterms:modified>
</cp:coreProperties>
</file>