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sldIdLst>
    <p:sldId id="256" r:id="rId3"/>
    <p:sldId id="257" r:id="rId4"/>
    <p:sldId id="271" r:id="rId5"/>
    <p:sldId id="272" r:id="rId6"/>
    <p:sldId id="265" r:id="rId7"/>
    <p:sldId id="268" r:id="rId8"/>
    <p:sldId id="269" r:id="rId9"/>
    <p:sldId id="270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65" d="100"/>
          <a:sy n="65" d="100"/>
        </p:scale>
        <p:origin x="-1536" y="-6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1BF44-D957-4925-AA6A-C64D47116848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17ECF-476B-47BE-98A6-D00BFDFC9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5582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1BF44-D957-4925-AA6A-C64D47116848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17ECF-476B-47BE-98A6-D00BFDFC9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935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1BF44-D957-4925-AA6A-C64D47116848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17ECF-476B-47BE-98A6-D00BFDFC9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1743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DED0AC3-13A8-49B0-BBAC-B8393D25D7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0881C41-95EB-4FAB-AD11-A8FBBF5837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5803A7-3E7B-4384-A86B-747E6DA98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0A8ED4-0C59-4B36-8C97-A562418FFC4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1858702-C257-4DE2-80F8-D711FC545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357921C-B07D-447F-9BA3-9BFBD2C4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4D9EF6-E0D6-48EA-BA15-8F4EB12E6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0314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B0A0E7-A45E-4B65-9851-F2472C3AD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03A8CD-8158-42F5-85C0-32589E4EFE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CE1ED43-E61F-44D0-861E-BCB7D54A2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0A8ED4-0C59-4B36-8C97-A562418FFC4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E19A0CA-0584-4A1D-A976-CBBE1D11F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1CB5EBE-BE39-4581-AEA2-38584EBC5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4D9EF6-E0D6-48EA-BA15-8F4EB12E6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33864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C9C7DAA-E206-44A2-A77E-3BABC478B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F41B176-9512-4F41-A3B3-55C9972366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B9F5C40-DD24-4238-8AFE-4AF270C17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0A8ED4-0C59-4B36-8C97-A562418FFC4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C65427-0CE8-497D-B372-F274B2926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9FA3150-1EA0-4D3B-9F87-38A586D90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4D9EF6-E0D6-48EA-BA15-8F4EB12E6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88987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3ED1FD-1DEB-44B6-A68A-260B48446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CF922FB-2790-4C2E-AE53-B682466323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37F6DF0-5067-4A1A-BFA2-AD545EBF6B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F59180D-A852-4E27-B6D3-708282D13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0A8ED4-0C59-4B36-8C97-A562418FFC4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A5B785D-1EDD-411C-8892-4B55BAD0B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4096F29-56AB-48E2-A2EE-817EC3854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4D9EF6-E0D6-48EA-BA15-8F4EB12E6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37987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EAFA712-FA5E-4D2C-B69D-9448F2F73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1B1A645-78E8-4736-BC74-08FAE68ADC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2A0BBA7-04AD-4F7F-8390-F73F349B2B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72DC3BD-541A-420C-BFC3-DBDBD8735D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67D9E09-2917-44BF-892C-90FD65F6A4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B7957E8-FB4D-44D7-B4DE-FF7A52046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0A8ED4-0C59-4B36-8C97-A562418FFC4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E5C07CC-6500-4A67-A708-04EE1D553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9E7B5BC-9214-4101-86D8-5C4A85A79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4D9EF6-E0D6-48EA-BA15-8F4EB12E6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84462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D58C4A-D07B-4BDC-99DE-427A3DD8D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C1F93C2-0A9C-456E-9891-89C5D45574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0A8ED4-0C59-4B36-8C97-A562418FFC4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565BBBF-ECBF-4524-9FA9-C3AF3CF51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EF805BD-EDDD-4BDC-8B82-68DC8E35D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4D9EF6-E0D6-48EA-BA15-8F4EB12E6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22663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B676CC9-47BF-48EA-80E7-5BCEBBCFE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0A8ED4-0C59-4B36-8C97-A562418FFC4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EB0302B-791F-4AEF-B5C8-8F1A4D7C1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04BEA8A-0746-4885-B7E6-2ED25945F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4D9EF6-E0D6-48EA-BA15-8F4EB12E6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03563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3241B8-0976-4911-B241-C1ED09ACF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CD3F762-F81E-4C63-97DB-7958C2D8C2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D1F2C71-3188-4DA8-A25D-81DA5ACADF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F75CF2C-6BC5-4F8D-A7BF-1DDDEC3F0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0A8ED4-0C59-4B36-8C97-A562418FFC4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08B6333-E1E9-422D-BD01-17A51E747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9F9FF2C-3264-4E93-B655-E3C596C14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4D9EF6-E0D6-48EA-BA15-8F4EB12E6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9539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1BF44-D957-4925-AA6A-C64D47116848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17ECF-476B-47BE-98A6-D00BFDFC9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9842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28A51C-FCED-4048-AA12-664B82534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B85501C-29F1-4234-A73E-40219F0F1B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437E3CF-AF04-40BB-91F7-CAB45EF542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070B5E3-CFF1-4B3D-A7D1-CF0BF3CCC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0A8ED4-0C59-4B36-8C97-A562418FFC4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50F69E4-3D53-4FEB-A369-F2005C8B4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5D99DDC-C8D6-42E9-8399-E3AEDAA72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4D9EF6-E0D6-48EA-BA15-8F4EB12E6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90318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F9500B3-0A34-4035-B2FF-416E29B42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9C8FA9E-8698-4A5B-A151-94A0CF11F3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059034C-9610-4093-B0FE-FDF9114D9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0A8ED4-0C59-4B36-8C97-A562418FFC4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2DDFBCD-4C18-4C25-971D-3896DF201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335BBB-19C2-431A-9C4B-F153548F2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4D9EF6-E0D6-48EA-BA15-8F4EB12E6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72575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455C79A-778E-4A2E-959B-B24F655C6B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B00F101-2249-47D7-B71D-EA6DC73F06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6DDFE00-7BC5-4838-B763-808C83CAA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0A8ED4-0C59-4B36-8C97-A562418FFC4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378E725-1FCC-4C92-82B3-76EBAFE84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838D397-353C-47D7-A8E6-FD6E877AB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4D9EF6-E0D6-48EA-BA15-8F4EB12E6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52300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1BF44-D957-4925-AA6A-C64D47116848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17ECF-476B-47BE-98A6-D00BFDFC9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3016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1BF44-D957-4925-AA6A-C64D47116848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17ECF-476B-47BE-98A6-D00BFDFC9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37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1BF44-D957-4925-AA6A-C64D47116848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17ECF-476B-47BE-98A6-D00BFDFC9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2941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1BF44-D957-4925-AA6A-C64D47116848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17ECF-476B-47BE-98A6-D00BFDFC9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4571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1BF44-D957-4925-AA6A-C64D47116848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17ECF-476B-47BE-98A6-D00BFDFC9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23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1BF44-D957-4925-AA6A-C64D47116848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17ECF-476B-47BE-98A6-D00BFDFC9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7593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1BF44-D957-4925-AA6A-C64D47116848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17ECF-476B-47BE-98A6-D00BFDFC9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1832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21BF44-D957-4925-AA6A-C64D47116848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317ECF-476B-47BE-98A6-D00BFDFC9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327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C229F8F2-09DE-4374-BF2E-70F1B8D2B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5802B3F-8E0E-4728-AE4A-A2D1BB0198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7319EEC-C266-4D16-8B75-8022D8DEC1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0A8ED4-0C59-4B36-8C97-A562418FFC4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56DEC1F-2D23-4244-990D-D1DFE20746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CB3457E-C0A0-4ACC-8F37-1B510EED22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4D9EF6-E0D6-48EA-BA15-8F4EB12E6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8161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3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2.m4a"/><Relationship Id="rId7" Type="http://schemas.openxmlformats.org/officeDocument/2006/relationships/image" Target="../media/image2.png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4.m4a"/><Relationship Id="rId7" Type="http://schemas.openxmlformats.org/officeDocument/2006/relationships/image" Target="../media/image6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4.m4a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4.m4a"/><Relationship Id="rId7" Type="http://schemas.openxmlformats.org/officeDocument/2006/relationships/slideLayout" Target="../slideLayouts/slideLayout1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audio" Target="../media/media5.m4a"/><Relationship Id="rId5" Type="http://schemas.microsoft.com/office/2007/relationships/media" Target="../media/media5.m4a"/><Relationship Id="rId10" Type="http://schemas.openxmlformats.org/officeDocument/2006/relationships/image" Target="../media/image2.png"/><Relationship Id="rId4" Type="http://schemas.openxmlformats.org/officeDocument/2006/relationships/audio" Target="../media/media4.m4a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media6.m4a"/><Relationship Id="rId7" Type="http://schemas.openxmlformats.org/officeDocument/2006/relationships/image" Target="../media/image9.png"/><Relationship Id="rId2" Type="http://schemas.microsoft.com/office/2007/relationships/media" Target="../media/media6.m4a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audio" Target="../media/media7.m4a"/><Relationship Id="rId7" Type="http://schemas.openxmlformats.org/officeDocument/2006/relationships/image" Target="../media/image12.png"/><Relationship Id="rId2" Type="http://schemas.microsoft.com/office/2007/relationships/media" Target="../media/media7.m4a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11" Type="http://schemas.openxmlformats.org/officeDocument/2006/relationships/image" Target="../media/image3.png"/><Relationship Id="rId5" Type="http://schemas.openxmlformats.org/officeDocument/2006/relationships/image" Target="../media/image11.jpeg"/><Relationship Id="rId10" Type="http://schemas.openxmlformats.org/officeDocument/2006/relationships/image" Target="../media/image15.sv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8.m4a"/><Relationship Id="rId7" Type="http://schemas.openxmlformats.org/officeDocument/2006/relationships/image" Target="../media/image15.png"/><Relationship Id="rId2" Type="http://schemas.microsoft.com/office/2007/relationships/media" Target="../media/media8.m4a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image" Target="../media/image14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3.png"/><Relationship Id="rId2" Type="http://schemas.microsoft.com/office/2007/relationships/media" Target="../media/media9.m4a"/><Relationship Id="rId1" Type="http://schemas.openxmlformats.org/officeDocument/2006/relationships/tags" Target="../tags/tag6.xml"/><Relationship Id="rId6" Type="http://schemas.openxmlformats.org/officeDocument/2006/relationships/image" Target="../media/image2.png"/><Relationship Id="rId5" Type="http://schemas.openxmlformats.org/officeDocument/2006/relationships/image" Target="../media/image17.jp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939" y="2510897"/>
            <a:ext cx="1289824" cy="8908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487868" y="1954424"/>
            <a:ext cx="96399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b="1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b="1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MẦM NON </a:t>
            </a:r>
            <a:r>
              <a:rPr lang="en-US" b="1" dirty="0" smtClean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 QUẤT</a:t>
            </a:r>
            <a:endParaRPr lang="en-US" b="1" dirty="0">
              <a:ln w="0"/>
              <a:solidFill>
                <a:srgbClr val="4472C4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487868" y="1459969"/>
            <a:ext cx="96399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  <a:endParaRPr lang="en-US" b="1" dirty="0">
              <a:ln w="0"/>
              <a:solidFill>
                <a:srgbClr val="4472C4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11730" y="3483072"/>
            <a:ext cx="115455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THẨM MĨ </a:t>
            </a:r>
            <a:endParaRPr lang="en-US" sz="32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999599" y="5017845"/>
            <a:ext cx="50376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i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GB" sz="2400" i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i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GB" sz="2400" i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2400" i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GB" sz="2400" i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i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GB" sz="2400" i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( 24-36tháng)</a:t>
            </a:r>
            <a:endParaRPr lang="en-US" sz="2400" i="1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46426" y="4059377"/>
            <a:ext cx="115455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GB" sz="32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GB" sz="32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32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GB" sz="32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GB" sz="32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GB" sz="32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GB" sz="32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40784" y="4228361"/>
            <a:ext cx="4984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414639" y="5711885"/>
            <a:ext cx="60015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Trịnh</a:t>
            </a:r>
            <a:r>
              <a:rPr lang="en-GB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GB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GB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Nhung 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9666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005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445"/>
    </mc:Choice>
    <mc:Fallback xmlns="">
      <p:transition spd="slow" advTm="354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04167E-6 0 L -1.04167E-6 -0.07222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29167E-6 -7.40741E-7 L -2.29167E-6 -0.07222 " pathEditMode="relative" rAng="0" ptsTypes="AA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33333E-6 2.22222E-6 L 3.33333E-6 -0.07222 " pathEditMode="relative" rAng="0" ptsTypes="AA">
                                      <p:cBhvr>
                                        <p:cTn id="2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3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129236" y="253885"/>
            <a:ext cx="4562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rgbClr val="002060"/>
                </a:solidFill>
              </a:rPr>
              <a:t>Đây</a:t>
            </a:r>
            <a:r>
              <a:rPr lang="en-GB" sz="3600" b="1" dirty="0">
                <a:solidFill>
                  <a:srgbClr val="002060"/>
                </a:solidFill>
              </a:rPr>
              <a:t> </a:t>
            </a:r>
            <a:r>
              <a:rPr lang="en-GB" sz="3600" b="1" dirty="0" err="1">
                <a:solidFill>
                  <a:srgbClr val="002060"/>
                </a:solidFill>
              </a:rPr>
              <a:t>là</a:t>
            </a:r>
            <a:r>
              <a:rPr lang="en-GB" sz="3600" b="1" dirty="0">
                <a:solidFill>
                  <a:srgbClr val="002060"/>
                </a:solidFill>
              </a:rPr>
              <a:t> </a:t>
            </a:r>
            <a:r>
              <a:rPr lang="en-GB" sz="3600" b="1" dirty="0" err="1">
                <a:solidFill>
                  <a:srgbClr val="002060"/>
                </a:solidFill>
              </a:rPr>
              <a:t>cái</a:t>
            </a:r>
            <a:r>
              <a:rPr lang="en-GB" sz="3600" b="1" dirty="0">
                <a:solidFill>
                  <a:srgbClr val="002060"/>
                </a:solidFill>
              </a:rPr>
              <a:t> </a:t>
            </a:r>
            <a:r>
              <a:rPr lang="en-GB" sz="3600" b="1" dirty="0" err="1">
                <a:solidFill>
                  <a:srgbClr val="002060"/>
                </a:solidFill>
              </a:rPr>
              <a:t>gì</a:t>
            </a:r>
            <a:r>
              <a:rPr lang="en-GB" sz="3600" b="1" dirty="0">
                <a:solidFill>
                  <a:srgbClr val="002060"/>
                </a:solidFill>
              </a:rPr>
              <a:t>?</a:t>
            </a:r>
            <a:endParaRPr lang="en-US" sz="3600" b="1" dirty="0">
              <a:solidFill>
                <a:srgbClr val="00206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236" y="736586"/>
            <a:ext cx="6862814" cy="5471987"/>
          </a:xfrm>
          <a:prstGeom prst="rect">
            <a:avLst/>
          </a:prstGeom>
        </p:spPr>
      </p:pic>
      <p:sp>
        <p:nvSpPr>
          <p:cNvPr id="12" name="Down Arrow 11"/>
          <p:cNvSpPr/>
          <p:nvPr/>
        </p:nvSpPr>
        <p:spPr>
          <a:xfrm>
            <a:off x="5985307" y="989543"/>
            <a:ext cx="317634" cy="72189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3359216" y="2637321"/>
            <a:ext cx="654518" cy="27913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eft Arrow 10"/>
          <p:cNvSpPr/>
          <p:nvPr/>
        </p:nvSpPr>
        <p:spPr>
          <a:xfrm>
            <a:off x="8369164" y="2550695"/>
            <a:ext cx="644892" cy="327259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eft Arrow 14"/>
          <p:cNvSpPr/>
          <p:nvPr/>
        </p:nvSpPr>
        <p:spPr>
          <a:xfrm>
            <a:off x="7724272" y="4002506"/>
            <a:ext cx="644892" cy="327259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" y="9346"/>
            <a:ext cx="1289824" cy="89087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60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936"/>
    </mc:Choice>
    <mc:Fallback xmlns="">
      <p:transition spd="slow" advTm="759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0" grpId="0" animBg="1"/>
      <p:bldP spid="10" grpId="1" animBg="1"/>
      <p:bldP spid="11" grpId="0" animBg="1"/>
      <p:bldP spid="11" grpId="1" animBg="1"/>
      <p:bldP spid="15" grpId="0" animBg="1"/>
      <p:bldP spid="15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42" y="272277"/>
            <a:ext cx="11526458" cy="64333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Audio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2176" y="76021"/>
            <a:ext cx="1289824" cy="890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30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3652">
        <p14:flip dir="r"/>
      </p:transition>
    </mc:Choice>
    <mc:Fallback xmlns="">
      <p:transition spd="slow" advTm="336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6" name="Audio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5" y="215918"/>
            <a:ext cx="11487150" cy="64896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2176" y="76021"/>
            <a:ext cx="1289824" cy="890870"/>
          </a:xfrm>
          <a:prstGeom prst="rect">
            <a:avLst/>
          </a:prstGeom>
        </p:spPr>
      </p:pic>
      <p:pic>
        <p:nvPicPr>
          <p:cNvPr id="10" name="Audio 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722100" y="6388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547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3652">
        <p14:flip dir="r"/>
      </p:transition>
    </mc:Choice>
    <mc:Fallback xmlns="">
      <p:transition spd="slow" advTm="336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 isNarration="1"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" y="9346"/>
            <a:ext cx="1289824" cy="8908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08916" y="900216"/>
            <a:ext cx="45623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>
                <a:solidFill>
                  <a:srgbClr val="002060"/>
                </a:solidFill>
              </a:rPr>
              <a:t>CHUẨN BỊ </a:t>
            </a:r>
            <a:endParaRPr lang="en-US" sz="4800" b="1" dirty="0">
              <a:solidFill>
                <a:srgbClr val="00206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06" y="2877777"/>
            <a:ext cx="4550634" cy="31674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230" y="2877777"/>
            <a:ext cx="4533038" cy="30531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35684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373"/>
    </mc:Choice>
    <mc:Fallback xmlns="">
      <p:transition spd="slow" advTm="223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ector Illustration Of Kids Painting Royalty Free Cliparts, Vectors, And  Stock Illustration. Image 100999900.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" y="3535680"/>
            <a:ext cx="11396980" cy="385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845087" y="1466334"/>
            <a:ext cx="729430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8000" b="1" dirty="0">
                <a:solidFill>
                  <a:srgbClr val="FF0000"/>
                </a:solidFill>
                <a:latin typeface="#9Slide03 Ample" panose="02000000000000000000" pitchFamily="2" charset="0"/>
              </a:rPr>
              <a:t>TRẺ THỰC HIỆN </a:t>
            </a:r>
            <a:endParaRPr lang="en-US" sz="8000" b="1" dirty="0">
              <a:solidFill>
                <a:srgbClr val="FF0000"/>
              </a:solidFill>
              <a:latin typeface="#9Slide03 Ample" panose="02000000000000000000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" y="9346"/>
            <a:ext cx="1289824" cy="89087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296198" y="0"/>
            <a:ext cx="11060902" cy="783670"/>
            <a:chOff x="0" y="0"/>
            <a:chExt cx="19798223" cy="104489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3178414" y="0"/>
              <a:ext cx="6619809" cy="998989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6589207" y="15301"/>
              <a:ext cx="6619809" cy="998989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0" y="45903"/>
              <a:ext cx="6619809" cy="998989"/>
            </a:xfrm>
            <a:prstGeom prst="rect">
              <a:avLst/>
            </a:prstGeom>
          </p:spPr>
        </p:pic>
      </p:grp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94331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308"/>
    </mc:Choice>
    <mc:Fallback xmlns="">
      <p:transition spd="slow" advTm="273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  <p:bldP spid="5" grpId="1"/>
      <p:bldP spid="5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" y="9346"/>
            <a:ext cx="1289824" cy="8908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86" y="1397000"/>
            <a:ext cx="4631915" cy="383151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54" y="1397000"/>
            <a:ext cx="4932218" cy="388750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03892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673"/>
    </mc:Choice>
    <mc:Fallback xmlns="">
      <p:transition spd="slow" advTm="296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" y="9346"/>
            <a:ext cx="1289824" cy="89087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65400" y="3485634"/>
            <a:ext cx="734933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b="1" dirty="0">
                <a:solidFill>
                  <a:srgbClr val="FF0000"/>
                </a:solidFill>
                <a:latin typeface="#9Slide03 Ample" panose="02000000000000000000" pitchFamily="2" charset="0"/>
              </a:rPr>
              <a:t>XIN CHÀO</a:t>
            </a:r>
          </a:p>
          <a:p>
            <a:pPr algn="ctr"/>
            <a:r>
              <a:rPr lang="en-GB" sz="6000" b="1" dirty="0">
                <a:solidFill>
                  <a:srgbClr val="FF0000"/>
                </a:solidFill>
                <a:latin typeface="#9Slide03 Ample" panose="02000000000000000000" pitchFamily="2" charset="0"/>
              </a:rPr>
              <a:t> HẸN GẶP LẠI </a:t>
            </a:r>
            <a:endParaRPr lang="en-US" sz="6000" b="1" dirty="0">
              <a:solidFill>
                <a:srgbClr val="FF0000"/>
              </a:solidFill>
              <a:latin typeface="#9Slide03 Ample" panose="02000000000000000000" pitchFamily="2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1358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59"/>
    </mc:Choice>
    <mc:Fallback xmlns="">
      <p:transition spd="slow" advTm="202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04167E-6 2.96296E-6 L 1.04167E-6 -0.07223 " pathEditMode="relative" rAng="0" ptsTypes="AA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04167E-6 2.96296E-6 L 1.04167E-6 -0.07223 " pathEditMode="relative" rAng="0" ptsTypes="AA">
                                      <p:cBhvr>
                                        <p:cTn id="2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  <p:bldP spid="5" grpId="1"/>
      <p:bldP spid="5" grpId="2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|5.5|2.8|2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3.8|32.8|1.2|7.5|0.8|10.6|0.7|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4.2|3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|4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606</TotalTime>
  <Words>59</Words>
  <Application>Microsoft Office PowerPoint</Application>
  <PresentationFormat>Custom</PresentationFormat>
  <Paragraphs>11</Paragraphs>
  <Slides>8</Slides>
  <Notes>0</Notes>
  <HiddenSlides>0</HiddenSlides>
  <MMClips>11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0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Ms. Lien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Ms. Lien</dc:creator>
  <cp:lastModifiedBy>Windows User</cp:lastModifiedBy>
  <cp:revision>31</cp:revision>
  <dcterms:created xsi:type="dcterms:W3CDTF">2021-10-25T14:52:40Z</dcterms:created>
  <dcterms:modified xsi:type="dcterms:W3CDTF">2023-08-18T04:04:40Z</dcterms:modified>
</cp:coreProperties>
</file>