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CC3300"/>
    <a:srgbClr val="008000"/>
    <a:srgbClr val="0000FF"/>
    <a:srgbClr val="FF0000"/>
    <a:srgbClr val="99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968C1-EC0F-F449-09B9-536AD1F74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57BB9-38F5-7A04-FFB5-A5E829AC4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73D09-D975-B738-14EE-46FB32584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4EC5-4899-40DD-AA5A-0F0A9559C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30A59-ED12-C8AE-7330-9F37616B7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39CD67-6F8E-229E-C8A8-E9F1C536B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D91A3B-1AFF-44E9-4AB2-1A53E6C2C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7E0B2-CD9F-4F06-A96C-02B6F1BD5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9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9DB2C7-1185-FEFD-D9F1-745A588F2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41558-982C-BEE8-3C3E-8BBABCBA9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287EB-EC04-31F8-6060-CBF54E55B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09C76-7DF2-4ED8-B710-082999F76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64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538D0-6A77-0983-8C1B-C5E93ECEF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76A61-DDF9-D786-4EA4-436C7EF5E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33D27E-2C0A-4747-220D-8E7CF2AFE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CB815-6C5A-487A-891C-DFD0F1E4C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70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052C-C309-B62A-8301-348FA5BA1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CFBC5-117E-DA28-3B7D-8BB739C8C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758EEA-7C14-2E55-E016-A9B286ACA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5C468-4A70-4255-8A7A-A3054C3AD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79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1278A-1F44-CAB2-8616-E2BD2B0CC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52FC-0242-BBDD-1B51-12552B4E6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59FFB0-CCBC-B0CB-A842-4BEC9A328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C3AAB-AFB0-45D5-8A5C-5E5BB834F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5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177EDF-9BD9-BD5A-ABE1-B9775A4E9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EBAF65-32BC-D5F3-9EF6-0538310F1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69D926-1E9C-4265-7480-454C71D33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28398-072B-4452-B956-D52E8CFD0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4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907D11-0658-F2D9-8EE0-7439A3CEA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B25BD1-BEED-CB5A-9403-1CF091E72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C4739C-4C12-D7CB-25DC-FC0836D93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E61B0-2B64-4B21-A12E-6DD99E684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6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851BCD-DF69-D393-270C-20C2B7FB4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1D0A8A-B6CB-7ED0-2473-4D5E65865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F7B86D-F1B4-C43C-62F3-00CDB2F3F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B6281-8600-4EB2-987F-111C90CE7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59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8688E-9F72-1172-6A10-27AADBD73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1350D-58E2-5F20-7420-F08F97A93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FB8D48-97EA-FE33-6A9B-46F703E1B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318C9-9AD9-495F-81C4-33C8862DD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19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30B6F-E25E-3EB0-EF9A-47E4C3916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A539E-E9BD-73B3-E271-F04FA403B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6498F-A273-7BE1-0577-8FBA551E5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98ECD-18D4-4F8C-9FE2-CE1F12566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61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1829C3-97C5-9F6E-F9C8-F01DD0DF0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06E865-60E0-B264-AB73-3CC3DC12A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36B1D1-312D-D162-7DCD-909113EF0F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8684E1-522E-20A7-CB53-AC1C823A9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9ECC82-D18B-9357-D0A7-9D3D0A6AE3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A2E250-4BB2-470A-8E99-35F7657B7A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1653_5441_C11_007220copy_L1[1]">
            <a:extLst>
              <a:ext uri="{FF2B5EF4-FFF2-40B4-BE49-F238E27FC236}">
                <a16:creationId xmlns:a16="http://schemas.microsoft.com/office/drawing/2014/main" id="{80BA725B-F6BB-FF34-231A-A1323526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441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 descr="48">
            <a:extLst>
              <a:ext uri="{FF2B5EF4-FFF2-40B4-BE49-F238E27FC236}">
                <a16:creationId xmlns:a16="http://schemas.microsoft.com/office/drawing/2014/main" id="{70709D83-2E1E-7283-D3EF-F2DFB582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2014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DF581E82-E9C0-1C65-1E51-97CA8AB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2420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BIỂU DIỄN THỜI TRANG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09ED18-B943-72CB-3E60-93FE495CD5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391400" cy="838200"/>
          </a:xfrm>
        </p:spPr>
        <p:txBody>
          <a:bodyPr/>
          <a:lstStyle/>
          <a:p>
            <a:pPr eaLnBrk="1" hangingPunct="1"/>
            <a:r>
              <a:rPr lang="en-US" altLang="en-US" sz="2800" b="1" i="1">
                <a:solidFill>
                  <a:srgbClr val="0000FF"/>
                </a:solidFill>
              </a:rPr>
              <a:t>KẾ HOẠCH TỔ CHỨC HOẠT ĐỘNG VUI CHƠI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837AAF7-3E25-37E3-56E5-48E42E88FD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14478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>
                <a:solidFill>
                  <a:schemeClr val="tx2"/>
                </a:solidFill>
              </a:rPr>
              <a:t>Đề tài: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7AB8E2F-DF9E-FB3E-3441-45920B8C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2578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2400" b="1" i="1" dirty="0">
                <a:solidFill>
                  <a:srgbClr val="CC3300"/>
                </a:solidFill>
              </a:rPr>
              <a:t>GV: Âu Diệu Hương</a:t>
            </a:r>
            <a:endParaRPr lang="en-US" altLang="en-US" sz="3200" b="1" i="1" dirty="0">
              <a:solidFill>
                <a:srgbClr val="CC3300"/>
              </a:solidFill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4789057-CE4D-1CF6-5168-42FA21AB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3434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3200" dirty="0">
                <a:solidFill>
                  <a:srgbClr val="0000FF"/>
                </a:solidFill>
              </a:rPr>
              <a:t>Trẻ: </a:t>
            </a:r>
            <a:r>
              <a:rPr lang="en-US" altLang="en-US" sz="3200" dirty="0">
                <a:solidFill>
                  <a:srgbClr val="0000FF"/>
                </a:solidFill>
              </a:rPr>
              <a:t>5-6 </a:t>
            </a:r>
            <a:r>
              <a:rPr lang="en-US" altLang="en-US" sz="3200" dirty="0" err="1">
                <a:solidFill>
                  <a:srgbClr val="0000FF"/>
                </a:solidFill>
              </a:rPr>
              <a:t>tuổi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11D38BE9-5FE7-F70F-3A54-9E5E1251D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2" y="309895"/>
            <a:ext cx="793375" cy="76989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" grpId="0"/>
      <p:bldP spid="3" grpId="0" build="p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48">
            <a:extLst>
              <a:ext uri="{FF2B5EF4-FFF2-40B4-BE49-F238E27FC236}">
                <a16:creationId xmlns:a16="http://schemas.microsoft.com/office/drawing/2014/main" id="{55CE6F99-F7F8-C03F-6A51-5866C32C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097708C1-DAC7-D7A9-A7BB-16E8F6457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10200"/>
            <a:ext cx="792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altLang="en-US" sz="2800" b="1">
                <a:solidFill>
                  <a:srgbClr val="FF00FF"/>
                </a:solidFill>
              </a:rPr>
              <a:t>Góc thiết kế sân khấu: </a:t>
            </a:r>
            <a:r>
              <a:rPr lang="en-US" altLang="en-US" sz="2400" b="1">
                <a:solidFill>
                  <a:srgbClr val="FF00FF"/>
                </a:solidFill>
              </a:rPr>
              <a:t>bé tự thảo luận,thiết kế,vẽ,trang trí sân khấu theo ý trẻ</a:t>
            </a:r>
          </a:p>
        </p:txBody>
      </p:sp>
      <p:pic>
        <p:nvPicPr>
          <p:cNvPr id="14342" name="Picture 6" descr="IMG0517A">
            <a:extLst>
              <a:ext uri="{FF2B5EF4-FFF2-40B4-BE49-F238E27FC236}">
                <a16:creationId xmlns:a16="http://schemas.microsoft.com/office/drawing/2014/main" id="{CC5FA409-5045-5718-E61D-0379308C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32766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IMG0521A">
            <a:extLst>
              <a:ext uri="{FF2B5EF4-FFF2-40B4-BE49-F238E27FC236}">
                <a16:creationId xmlns:a16="http://schemas.microsoft.com/office/drawing/2014/main" id="{9C9373B7-0C9E-4C30-6E49-B57D34F7565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276600"/>
            <a:ext cx="2438400" cy="1949450"/>
          </a:xfrm>
          <a:noFill/>
        </p:spPr>
      </p:pic>
      <p:pic>
        <p:nvPicPr>
          <p:cNvPr id="14344" name="Picture 8" descr="IMG0519A">
            <a:extLst>
              <a:ext uri="{FF2B5EF4-FFF2-40B4-BE49-F238E27FC236}">
                <a16:creationId xmlns:a16="http://schemas.microsoft.com/office/drawing/2014/main" id="{339558EC-340C-7855-666C-1253DDF37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IMG0534A">
            <a:extLst>
              <a:ext uri="{FF2B5EF4-FFF2-40B4-BE49-F238E27FC236}">
                <a16:creationId xmlns:a16="http://schemas.microsoft.com/office/drawing/2014/main" id="{B1C500AE-147F-B9A3-2C9A-1AD85118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2514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IMG0524A">
            <a:extLst>
              <a:ext uri="{FF2B5EF4-FFF2-40B4-BE49-F238E27FC236}">
                <a16:creationId xmlns:a16="http://schemas.microsoft.com/office/drawing/2014/main" id="{FC98170B-B59E-2B35-6AC9-E65C8955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461">
            <a:off x="381000" y="3886200"/>
            <a:ext cx="32004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48">
            <a:extLst>
              <a:ext uri="{FF2B5EF4-FFF2-40B4-BE49-F238E27FC236}">
                <a16:creationId xmlns:a16="http://schemas.microsoft.com/office/drawing/2014/main" id="{80D91F3E-97A1-E84B-4057-B9663014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125">
            <a:extLst>
              <a:ext uri="{FF2B5EF4-FFF2-40B4-BE49-F238E27FC236}">
                <a16:creationId xmlns:a16="http://schemas.microsoft.com/office/drawing/2014/main" id="{A36C7F6B-347C-4956-0BA2-9511D56C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315">
            <a:off x="5334000" y="457200"/>
            <a:ext cx="2279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5A21B594-9682-647C-7D9B-804606EAE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400" u="sng">
                <a:solidFill>
                  <a:srgbClr val="0000FF"/>
                </a:solidFill>
              </a:rPr>
              <a:t>Góc hóa trang:</a:t>
            </a:r>
            <a:r>
              <a:rPr lang="en-US" altLang="en-US" sz="2400">
                <a:solidFill>
                  <a:srgbClr val="0000FF"/>
                </a:solidFill>
              </a:rPr>
              <a:t> bé tự trang điểm theo ý tưởng của trẻ</a:t>
            </a:r>
            <a:r>
              <a:rPr lang="en-US" altLang="en-US"/>
              <a:t> </a:t>
            </a:r>
          </a:p>
        </p:txBody>
      </p:sp>
      <p:pic>
        <p:nvPicPr>
          <p:cNvPr id="15365" name="Picture 5" descr="IMG0525A">
            <a:extLst>
              <a:ext uri="{FF2B5EF4-FFF2-40B4-BE49-F238E27FC236}">
                <a16:creationId xmlns:a16="http://schemas.microsoft.com/office/drawing/2014/main" id="{85CE642C-113D-F8F2-D6EE-1063CFC21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2590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IMG0523A">
            <a:extLst>
              <a:ext uri="{FF2B5EF4-FFF2-40B4-BE49-F238E27FC236}">
                <a16:creationId xmlns:a16="http://schemas.microsoft.com/office/drawing/2014/main" id="{171C9A70-878A-F1F6-5B89-CDE3B06E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581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48">
            <a:extLst>
              <a:ext uri="{FF2B5EF4-FFF2-40B4-BE49-F238E27FC236}">
                <a16:creationId xmlns:a16="http://schemas.microsoft.com/office/drawing/2014/main" id="{42C1BD2F-0563-03DE-5833-8EA067CD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IMG_1735">
            <a:extLst>
              <a:ext uri="{FF2B5EF4-FFF2-40B4-BE49-F238E27FC236}">
                <a16:creationId xmlns:a16="http://schemas.microsoft.com/office/drawing/2014/main" id="{AA706CC4-A9F3-0406-45AC-1E370146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1845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232C1861-7F40-CC05-3247-41FD2B6B7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en-US" sz="2400" u="sng">
                <a:solidFill>
                  <a:srgbClr val="0000FF"/>
                </a:solidFill>
              </a:rPr>
              <a:t>Góc biểu diễn thời trang:</a:t>
            </a:r>
            <a:r>
              <a:rPr lang="en-US" altLang="en-US" sz="2400">
                <a:solidFill>
                  <a:srgbClr val="0000FF"/>
                </a:solidFill>
              </a:rPr>
              <a:t> bé thảo luận,chọn mc giới thiệu,bé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 đi biểu diễn thời trang theo ý thích của trẻ</a:t>
            </a:r>
          </a:p>
        </p:txBody>
      </p:sp>
      <p:pic>
        <p:nvPicPr>
          <p:cNvPr id="11268" name="Picture 4" descr="IMG_1737">
            <a:extLst>
              <a:ext uri="{FF2B5EF4-FFF2-40B4-BE49-F238E27FC236}">
                <a16:creationId xmlns:a16="http://schemas.microsoft.com/office/drawing/2014/main" id="{5E78CD56-D321-F7E8-91DA-1D35E9B6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9412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Picture013-1[1]">
            <a:extLst>
              <a:ext uri="{FF2B5EF4-FFF2-40B4-BE49-F238E27FC236}">
                <a16:creationId xmlns:a16="http://schemas.microsoft.com/office/drawing/2014/main" id="{533AF467-1CB5-8DF3-9BF4-1C7C70F0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6576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IMG0524A">
            <a:extLst>
              <a:ext uri="{FF2B5EF4-FFF2-40B4-BE49-F238E27FC236}">
                <a16:creationId xmlns:a16="http://schemas.microsoft.com/office/drawing/2014/main" id="{9F3C584E-108A-5204-AE8C-DF820124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Picture 571">
            <a:extLst>
              <a:ext uri="{FF2B5EF4-FFF2-40B4-BE49-F238E27FC236}">
                <a16:creationId xmlns:a16="http://schemas.microsoft.com/office/drawing/2014/main" id="{BE35A06A-9F61-A610-0742-5A8FAF17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48">
            <a:extLst>
              <a:ext uri="{FF2B5EF4-FFF2-40B4-BE49-F238E27FC236}">
                <a16:creationId xmlns:a16="http://schemas.microsoft.com/office/drawing/2014/main" id="{5916B9BE-C275-5FA5-98FA-1959D829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6FF0542-CC21-9F63-F90B-D56FB3E55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FF"/>
                </a:solidFill>
                <a:latin typeface="Batang" pitchFamily="18" charset="-127"/>
              </a:rPr>
              <a:t>MỤC ĐÍCH YÊU CẦU: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4127386-83B3-BA02-4978-40DBCBB75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Trẻ biết sáng tạo trang phục của mình bằng nhiều nguyên vật liệu mở</a:t>
            </a:r>
            <a:r>
              <a:rPr lang="en-US" altLang="en-US" sz="2000"/>
              <a:t>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67D32D5-C493-11FE-AFE5-53B1BACC7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/>
              <a:t>Trẻ biết cách bố trí, thiết kế sân khấu biểu diễn</a:t>
            </a:r>
            <a:r>
              <a:rPr lang="en-US" altLang="en-US" sz="2000"/>
              <a:t>.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CD69FB1-0D03-2F4E-109B-9AF73CF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/>
              <a:t>Trẻ biết tự phân vai chơi với nhau.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11E0FBEF-20BF-8C5B-6D77-6FBEB1C9A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86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/>
              <a:t>Trẻ biết biểu diễn thời trang theo nhạc.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7" grpId="0" build="p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48">
            <a:extLst>
              <a:ext uri="{FF2B5EF4-FFF2-40B4-BE49-F238E27FC236}">
                <a16:creationId xmlns:a16="http://schemas.microsoft.com/office/drawing/2014/main" id="{5D4A3AA7-D75D-8F0A-3057-500EDA30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3A529B70-5013-0D61-7C62-A590EFCF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858000" cy="8683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NỘI DUNG DỰ KIẾN: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A1890CB-82AA-B137-48A1-C3FDCCA0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4953000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/>
              <a:t>Thiết kế, trang trí quần áo.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B3449A4-2F4D-67A4-606A-3A6D9841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670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2800"/>
              <a:t>Thiết kế sân khấu.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3837378-99C7-DF43-90A1-85BFC0FC4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2800"/>
              <a:t>Hóa trang(tóc,trang điểm…)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68DF272-465D-6100-7FDC-36C1CF865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76800"/>
            <a:ext cx="434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2800"/>
              <a:t>Biểu diễn thời trang.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4" grpId="0"/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48">
            <a:extLst>
              <a:ext uri="{FF2B5EF4-FFF2-40B4-BE49-F238E27FC236}">
                <a16:creationId xmlns:a16="http://schemas.microsoft.com/office/drawing/2014/main" id="{F419E1F6-4FCB-9DE1-5931-969DDEA0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C4E38A64-0D4F-698C-F3A6-9650F7F48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95600" cy="11430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rgbClr val="FF0000"/>
                </a:solidFill>
              </a:rPr>
              <a:t>CHUẨN BỊ</a:t>
            </a:r>
            <a:r>
              <a:rPr lang="en-US" altLang="en-US" sz="3200" u="sng"/>
              <a:t>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4730606-167F-6A39-7DD4-AC607F703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4419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Các nguyên vật liệu: giấy báo, giấy gói quà,keo,kéo,giấy màu, dây rubăng, dây kim tuyến, môi son, ống hút…</a:t>
            </a:r>
          </a:p>
        </p:txBody>
      </p:sp>
      <p:pic>
        <p:nvPicPr>
          <p:cNvPr id="6152" name="Picture 4" descr="MPj04394790000[1]">
            <a:extLst>
              <a:ext uri="{FF2B5EF4-FFF2-40B4-BE49-F238E27FC236}">
                <a16:creationId xmlns:a16="http://schemas.microsoft.com/office/drawing/2014/main" id="{9DA60317-155F-E34A-6571-F16B69A3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1674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DSC00212">
            <a:extLst>
              <a:ext uri="{FF2B5EF4-FFF2-40B4-BE49-F238E27FC236}">
                <a16:creationId xmlns:a16="http://schemas.microsoft.com/office/drawing/2014/main" id="{2D2374A1-A9F8-6684-93E4-8A7CC0B2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209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colored%20pencil">
            <a:extLst>
              <a:ext uri="{FF2B5EF4-FFF2-40B4-BE49-F238E27FC236}">
                <a16:creationId xmlns:a16="http://schemas.microsoft.com/office/drawing/2014/main" id="{F4EA4AD8-695E-D394-1DF1-E3BE917F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2209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>
            <a:extLst>
              <a:ext uri="{FF2B5EF4-FFF2-40B4-BE49-F238E27FC236}">
                <a16:creationId xmlns:a16="http://schemas.microsoft.com/office/drawing/2014/main" id="{75D7085A-32B9-7F09-D437-CA8884E9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740">
            <a:off x="5653088" y="747713"/>
            <a:ext cx="1951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48">
            <a:extLst>
              <a:ext uri="{FF2B5EF4-FFF2-40B4-BE49-F238E27FC236}">
                <a16:creationId xmlns:a16="http://schemas.microsoft.com/office/drawing/2014/main" id="{D96E8490-452F-9BA9-6781-ECDEEBBB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 descr="MPj04394790000[1]">
            <a:extLst>
              <a:ext uri="{FF2B5EF4-FFF2-40B4-BE49-F238E27FC236}">
                <a16:creationId xmlns:a16="http://schemas.microsoft.com/office/drawing/2014/main" id="{EE070B9E-2480-6A3B-CCDC-4CD58A84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1674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8893786D-7B4D-00A6-59A5-0A52E084B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848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Góc 1</a:t>
            </a:r>
            <a:r>
              <a:rPr lang="en-US" altLang="en-US" sz="2000" u="sng">
                <a:solidFill>
                  <a:srgbClr val="000099"/>
                </a:solidFill>
              </a:rPr>
              <a:t>:</a:t>
            </a:r>
            <a:r>
              <a:rPr lang="en-US" altLang="en-US" sz="2000">
                <a:solidFill>
                  <a:srgbClr val="000099"/>
                </a:solidFill>
              </a:rPr>
              <a:t> bé tự thiết kế, trang trí quần áo theo ý thích bằng các nguyên vật liệu như:giấy báo, giấy màu, kéo, kim bấm…</a:t>
            </a:r>
          </a:p>
        </p:txBody>
      </p:sp>
      <p:pic>
        <p:nvPicPr>
          <p:cNvPr id="7176" name="Picture 8" descr="huong%20duong%20mua%20ha_001">
            <a:extLst>
              <a:ext uri="{FF2B5EF4-FFF2-40B4-BE49-F238E27FC236}">
                <a16:creationId xmlns:a16="http://schemas.microsoft.com/office/drawing/2014/main" id="{91B5BD24-4A04-0C62-6079-AD703466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T1Hl4kXdOFCJOH_X6X">
            <a:extLst>
              <a:ext uri="{FF2B5EF4-FFF2-40B4-BE49-F238E27FC236}">
                <a16:creationId xmlns:a16="http://schemas.microsoft.com/office/drawing/2014/main" id="{8B6E03EA-23F3-A6B2-FA7B-49497A3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3074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5" descr="MPj04393860000[1]">
            <a:extLst>
              <a:ext uri="{FF2B5EF4-FFF2-40B4-BE49-F238E27FC236}">
                <a16:creationId xmlns:a16="http://schemas.microsoft.com/office/drawing/2014/main" id="{4FB1978D-FD0C-7DE6-270E-CF4B300C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7432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48">
            <a:extLst>
              <a:ext uri="{FF2B5EF4-FFF2-40B4-BE49-F238E27FC236}">
                <a16:creationId xmlns:a16="http://schemas.microsoft.com/office/drawing/2014/main" id="{CB715D1C-C6A8-CEA1-8103-B49C369B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FD2FF978-9742-BC13-7B33-B5803D90C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15200" cy="1676400"/>
          </a:xfrm>
        </p:spPr>
        <p:txBody>
          <a:bodyPr/>
          <a:lstStyle/>
          <a:p>
            <a:pPr eaLnBrk="1" hangingPunct="1"/>
            <a:r>
              <a:rPr lang="en-US" altLang="en-US" sz="2800" b="1" i="1">
                <a:solidFill>
                  <a:srgbClr val="FF0000"/>
                </a:solidFill>
              </a:rPr>
              <a:t>Góc 2</a:t>
            </a:r>
            <a:r>
              <a:rPr lang="en-US" altLang="en-US" sz="2800" i="1">
                <a:solidFill>
                  <a:srgbClr val="FF0000"/>
                </a:solidFill>
              </a:rPr>
              <a:t>:bé tự thảo luận và thiết kế sân khấu:vẽ,cắt-dán…trang trí với hộp sữa,giấy màu,…</a:t>
            </a:r>
          </a:p>
        </p:txBody>
      </p:sp>
      <p:pic>
        <p:nvPicPr>
          <p:cNvPr id="8202" name="Picture 10" descr="IMG0002A">
            <a:extLst>
              <a:ext uri="{FF2B5EF4-FFF2-40B4-BE49-F238E27FC236}">
                <a16:creationId xmlns:a16="http://schemas.microsoft.com/office/drawing/2014/main" id="{2B847599-4045-85C1-060E-9CD5C799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2766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SC00033">
            <a:extLst>
              <a:ext uri="{FF2B5EF4-FFF2-40B4-BE49-F238E27FC236}">
                <a16:creationId xmlns:a16="http://schemas.microsoft.com/office/drawing/2014/main" id="{3A48402E-70DC-4169-9EA7-671BD0580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534">
            <a:off x="4953000" y="2362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AOOGFRLCA6SFTQQCAEFMOUWCA55FSBHCA9GV6Y2CAHAND05CA3II5HLCA7WGZ9XCABKM7TWCAFC9MHWCA58OQ3HCAI4G92CCA588DWZCAHE09BJCADF33R1CAHIX1ZNCA7RV4RCCA8BB8ZMCA0QW4JUCATOP68W">
            <a:extLst>
              <a:ext uri="{FF2B5EF4-FFF2-40B4-BE49-F238E27FC236}">
                <a16:creationId xmlns:a16="http://schemas.microsoft.com/office/drawing/2014/main" id="{8FFD025C-5CDF-892A-9830-F8BB1E77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kep-toc-baby-cho-teen">
            <a:extLst>
              <a:ext uri="{FF2B5EF4-FFF2-40B4-BE49-F238E27FC236}">
                <a16:creationId xmlns:a16="http://schemas.microsoft.com/office/drawing/2014/main" id="{069FE389-4233-D801-EF45-9684FC6F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97579">
            <a:off x="1179513" y="2935287"/>
            <a:ext cx="3048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48">
            <a:extLst>
              <a:ext uri="{FF2B5EF4-FFF2-40B4-BE49-F238E27FC236}">
                <a16:creationId xmlns:a16="http://schemas.microsoft.com/office/drawing/2014/main" id="{1C9675DF-1BF6-1881-BC12-E8C647F1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9234296E-8260-3EDC-DF5B-AC5063C1C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153400" cy="1173163"/>
          </a:xfrm>
        </p:spPr>
        <p:txBody>
          <a:bodyPr/>
          <a:lstStyle/>
          <a:p>
            <a:pPr eaLnBrk="1" hangingPunct="1"/>
            <a:r>
              <a:rPr lang="en-US" altLang="en-US" sz="3200" b="1" i="1">
                <a:solidFill>
                  <a:srgbClr val="FF0000"/>
                </a:solidFill>
              </a:rPr>
              <a:t>Góc 3:</a:t>
            </a:r>
            <a:r>
              <a:rPr lang="en-US" altLang="en-US" sz="3200" b="1" i="1">
                <a:solidFill>
                  <a:srgbClr val="008000"/>
                </a:solidFill>
              </a:rPr>
              <a:t> bé hóa trang với các nguyên vật liệu như:son môi,kẹp tóc,dây ru băng,…</a:t>
            </a:r>
          </a:p>
        </p:txBody>
      </p:sp>
      <p:pic>
        <p:nvPicPr>
          <p:cNvPr id="9230" name="Picture 14" descr="ATNZT7ZCA8PY7RICAGC0MKDCAO2Q2E5CA33KMS1CA8ZS0U9CA0ABG0ACAI7RA3TCAMP462GCAJGUXIXCAJG5HAMCA3BFWG6CAS6VOV5CANTJF42CA1RM2A4CA8XY4K1CA0P4MLKCADYHGW3CAOV5B02CA3I8ISB">
            <a:extLst>
              <a:ext uri="{FF2B5EF4-FFF2-40B4-BE49-F238E27FC236}">
                <a16:creationId xmlns:a16="http://schemas.microsoft.com/office/drawing/2014/main" id="{E1708BA9-741C-EF24-65F9-107023FC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22860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t167535">
            <a:extLst>
              <a:ext uri="{FF2B5EF4-FFF2-40B4-BE49-F238E27FC236}">
                <a16:creationId xmlns:a16="http://schemas.microsoft.com/office/drawing/2014/main" id="{570F8ABF-580E-7374-6DD5-AC10BD41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20812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48">
            <a:extLst>
              <a:ext uri="{FF2B5EF4-FFF2-40B4-BE49-F238E27FC236}">
                <a16:creationId xmlns:a16="http://schemas.microsoft.com/office/drawing/2014/main" id="{CEF373C7-75A4-C9FE-4E4C-6D029289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5A383D02-0CB5-04B1-39D5-83A465D34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6629400" cy="563563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00FF"/>
                </a:solidFill>
              </a:rPr>
              <a:t>TIẾN HÀNH: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31E6F5D1-A1D7-ADD5-FD42-038280F27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33600"/>
            <a:ext cx="7772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altLang="en-US" sz="2800" b="1">
                <a:solidFill>
                  <a:srgbClr val="FF00FF"/>
                </a:solidFill>
              </a:rPr>
              <a:t>Trẻ cùng nhau thảo luận và phân vai vào các góc chơi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FD19440D-2431-E077-194C-323221F8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6629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altLang="en-US" sz="2800" b="1">
                <a:solidFill>
                  <a:srgbClr val="FF00FF"/>
                </a:solidFill>
              </a:rPr>
              <a:t>Cô quan sát và nhận xét buổi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8" grpId="0"/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IMG0522A">
            <a:extLst>
              <a:ext uri="{FF2B5EF4-FFF2-40B4-BE49-F238E27FC236}">
                <a16:creationId xmlns:a16="http://schemas.microsoft.com/office/drawing/2014/main" id="{9476105A-AF6E-0FC1-B6C3-3BAC87CB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124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48">
            <a:extLst>
              <a:ext uri="{FF2B5EF4-FFF2-40B4-BE49-F238E27FC236}">
                <a16:creationId xmlns:a16="http://schemas.microsoft.com/office/drawing/2014/main" id="{A73991AA-2394-E3A8-B277-9EFE57BC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4572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0CFE82CF-A9FA-E645-1134-69C7CA08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629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altLang="en-US" sz="2800" b="1">
                <a:solidFill>
                  <a:srgbClr val="FF00FF"/>
                </a:solidFill>
              </a:rPr>
              <a:t>Góc thiết kế, trang trí quần áo </a:t>
            </a:r>
          </a:p>
        </p:txBody>
      </p:sp>
      <p:pic>
        <p:nvPicPr>
          <p:cNvPr id="13318" name="Picture 6" descr="IMG0524A">
            <a:extLst>
              <a:ext uri="{FF2B5EF4-FFF2-40B4-BE49-F238E27FC236}">
                <a16:creationId xmlns:a16="http://schemas.microsoft.com/office/drawing/2014/main" id="{C5932652-C763-0631-CF54-B0E17A80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IMG_1620">
            <a:extLst>
              <a:ext uri="{FF2B5EF4-FFF2-40B4-BE49-F238E27FC236}">
                <a16:creationId xmlns:a16="http://schemas.microsoft.com/office/drawing/2014/main" id="{8846F4EF-9EB5-BD93-85FE-65ABE0B9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624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IMG_1618">
            <a:extLst>
              <a:ext uri="{FF2B5EF4-FFF2-40B4-BE49-F238E27FC236}">
                <a16:creationId xmlns:a16="http://schemas.microsoft.com/office/drawing/2014/main" id="{A00E91B2-C8D2-4B60-D7DD-77BEE09C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409892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3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318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Batang</vt:lpstr>
      <vt:lpstr>Times New Roman</vt:lpstr>
      <vt:lpstr>Wingdings</vt:lpstr>
      <vt:lpstr>Default Design</vt:lpstr>
      <vt:lpstr>KẾ HOẠCH TỔ CHỨC HOẠT ĐỘNG VUI CHƠI</vt:lpstr>
      <vt:lpstr>MỤC ĐÍCH YÊU CẦU:</vt:lpstr>
      <vt:lpstr>NỘI DUNG DỰ KIẾN:</vt:lpstr>
      <vt:lpstr>CHUẨN BỊ:</vt:lpstr>
      <vt:lpstr>PowerPoint Presentation</vt:lpstr>
      <vt:lpstr>Góc 2:bé tự thảo luận và thiết kế sân khấu:vẽ,cắt-dán…trang trí với hộp sữa,giấy màu,…</vt:lpstr>
      <vt:lpstr>Góc 3: bé hóa trang với các nguyên vật liệu như:son môi,kẹp tóc,dây ru băng,…</vt:lpstr>
      <vt:lpstr>TIẾN HÀNH:</vt:lpstr>
      <vt:lpstr>PowerPoint Presentation</vt:lpstr>
      <vt:lpstr>PowerPoint Presentation</vt:lpstr>
      <vt:lpstr>Góc hóa trang: bé tự trang điểm theo ý tưởng của trẻ </vt:lpstr>
      <vt:lpstr>Góc biểu diễn thời trang: bé thảo luận,chọn mc giới thiệu,bé  đi biểu diễn thời trang theo ý thích của trẻ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TỔ CHỨC HOẠT ĐỘNG VUI CHƠI</dc:title>
  <dc:creator>LAN</dc:creator>
  <cp:lastModifiedBy>noi vu</cp:lastModifiedBy>
  <cp:revision>12</cp:revision>
  <dcterms:created xsi:type="dcterms:W3CDTF">2009-11-17T12:32:59Z</dcterms:created>
  <dcterms:modified xsi:type="dcterms:W3CDTF">2023-08-20T09:21:06Z</dcterms:modified>
</cp:coreProperties>
</file>