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8" r:id="rId2"/>
    <p:sldId id="283" r:id="rId3"/>
    <p:sldId id="287" r:id="rId4"/>
    <p:sldId id="261" r:id="rId5"/>
    <p:sldId id="263" r:id="rId6"/>
    <p:sldId id="264" r:id="rId7"/>
    <p:sldId id="262" r:id="rId8"/>
    <p:sldId id="301" r:id="rId9"/>
    <p:sldId id="302" r:id="rId10"/>
    <p:sldId id="303" r:id="rId11"/>
    <p:sldId id="304" r:id="rId12"/>
    <p:sldId id="305" r:id="rId13"/>
    <p:sldId id="306" r:id="rId14"/>
    <p:sldId id="307" r:id="rId15"/>
    <p:sldId id="259" r:id="rId16"/>
    <p:sldId id="265" r:id="rId17"/>
    <p:sldId id="268" r:id="rId18"/>
    <p:sldId id="291" r:id="rId19"/>
    <p:sldId id="292" r:id="rId20"/>
    <p:sldId id="271" r:id="rId21"/>
    <p:sldId id="284" r:id="rId22"/>
    <p:sldId id="281" r:id="rId23"/>
    <p:sldId id="293" r:id="rId24"/>
    <p:sldId id="275" r:id="rId25"/>
    <p:sldId id="267" r:id="rId26"/>
    <p:sldId id="295" r:id="rId27"/>
    <p:sldId id="294" r:id="rId28"/>
    <p:sldId id="296" r:id="rId29"/>
    <p:sldId id="290" r:id="rId30"/>
    <p:sldId id="297" r:id="rId31"/>
    <p:sldId id="276" r:id="rId32"/>
    <p:sldId id="274" r:id="rId33"/>
    <p:sldId id="299" r:id="rId34"/>
    <p:sldId id="286" r:id="rId35"/>
    <p:sldId id="298" r:id="rId36"/>
    <p:sldId id="285" r:id="rId37"/>
    <p:sldId id="300" r:id="rId38"/>
    <p:sldId id="282" r:id="rId39"/>
  </p:sldIdLst>
  <p:sldSz cx="9144000" cy="6858000" type="screen4x3"/>
  <p:notesSz cx="6858000" cy="9144000"/>
  <p:custDataLst>
    <p:tags r:id="rId41"/>
  </p:custData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88" d="100"/>
          <a:sy n="88" d="100"/>
        </p:scale>
        <p:origin x="124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53FF6-5E7D-E98C-0E69-8F4D3E52B2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43DF9F76-DED2-41AF-C8B1-6DC44D3562D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460FE07-8029-4A22-B879-8B91F9B545EE}" type="datetimeFigureOut">
              <a:rPr lang="en-GB"/>
              <a:pPr>
                <a:defRPr/>
              </a:pPr>
              <a:t>20/08/2023</a:t>
            </a:fld>
            <a:endParaRPr lang="en-GB"/>
          </a:p>
        </p:txBody>
      </p:sp>
      <p:sp>
        <p:nvSpPr>
          <p:cNvPr id="4" name="Slide Image Placeholder 3">
            <a:extLst>
              <a:ext uri="{FF2B5EF4-FFF2-40B4-BE49-F238E27FC236}">
                <a16:creationId xmlns:a16="http://schemas.microsoft.com/office/drawing/2014/main" id="{5556B601-EA43-18A5-840F-AACE1FCD3BE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B1B2D271-DD7F-F305-55A6-E0E815B850B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0D1585E-F574-3AC8-5FE4-DD3C4EE84CC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AED4A2AA-F9CE-4344-D5E3-BDFD294CFC5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AC486B3-ABBD-4C2B-B263-30B4ADC5C2C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7CFBBEE-5CD5-8E88-918E-5928D7E11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33FE1C9-D9B7-C20C-C600-9D8341B32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5604" name="Slide Number Placeholder 3">
            <a:extLst>
              <a:ext uri="{FF2B5EF4-FFF2-40B4-BE49-F238E27FC236}">
                <a16:creationId xmlns:a16="http://schemas.microsoft.com/office/drawing/2014/main" id="{E8EDE4D3-B7A6-5E4E-76A5-1FBB730F20E4}"/>
              </a:ext>
            </a:extLst>
          </p:cNvPr>
          <p:cNvSpPr>
            <a:spLocks noGrp="1"/>
          </p:cNvSpPr>
          <p:nvPr>
            <p:ph type="sldNum" sz="quarter" idx="5"/>
          </p:nvPr>
        </p:nvSpPr>
        <p:spPr bwMode="auto"/>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4F23F3C-4ED8-4924-BE69-7CE92120F0AA}" type="slidenum">
              <a:rPr lang="en-GB" altLang="en-US"/>
              <a:pPr eaLnBrk="1" hangingPunct="1"/>
              <a:t>6</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2F07A7-80D6-FA7C-6C6B-297724AD7906}"/>
              </a:ext>
            </a:extLst>
          </p:cNvPr>
          <p:cNvSpPr>
            <a:spLocks noGrp="1"/>
          </p:cNvSpPr>
          <p:nvPr>
            <p:ph type="dt" sz="half" idx="10"/>
          </p:nvPr>
        </p:nvSpPr>
        <p:spPr/>
        <p:txBody>
          <a:bodyPr/>
          <a:lstStyle>
            <a:lvl1pPr>
              <a:defRPr/>
            </a:lvl1pPr>
          </a:lstStyle>
          <a:p>
            <a:pPr>
              <a:defRPr/>
            </a:pPr>
            <a:fld id="{EC343F34-D4F5-4D1D-B661-54E2E8647071}" type="datetimeFigureOut">
              <a:rPr lang="en-GB"/>
              <a:pPr>
                <a:defRPr/>
              </a:pPr>
              <a:t>20/08/2023</a:t>
            </a:fld>
            <a:endParaRPr lang="en-GB"/>
          </a:p>
        </p:txBody>
      </p:sp>
      <p:sp>
        <p:nvSpPr>
          <p:cNvPr id="5" name="Footer Placeholder 4">
            <a:extLst>
              <a:ext uri="{FF2B5EF4-FFF2-40B4-BE49-F238E27FC236}">
                <a16:creationId xmlns:a16="http://schemas.microsoft.com/office/drawing/2014/main" id="{FD70177E-3D33-B68F-C84F-CCE6251FD7A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B4B66CF-2F3E-5D70-6F16-45C3693ED223}"/>
              </a:ext>
            </a:extLst>
          </p:cNvPr>
          <p:cNvSpPr>
            <a:spLocks noGrp="1"/>
          </p:cNvSpPr>
          <p:nvPr>
            <p:ph type="sldNum" sz="quarter" idx="12"/>
          </p:nvPr>
        </p:nvSpPr>
        <p:spPr/>
        <p:txBody>
          <a:bodyPr/>
          <a:lstStyle>
            <a:lvl1pPr>
              <a:defRPr/>
            </a:lvl1pPr>
          </a:lstStyle>
          <a:p>
            <a:fld id="{AE6A7A4E-A113-417E-81F6-BC4DC93D1169}" type="slidenum">
              <a:rPr lang="en-GB" altLang="en-US"/>
              <a:pPr/>
              <a:t>‹#›</a:t>
            </a:fld>
            <a:endParaRPr lang="en-GB" altLang="en-US"/>
          </a:p>
        </p:txBody>
      </p:sp>
    </p:spTree>
    <p:extLst>
      <p:ext uri="{BB962C8B-B14F-4D97-AF65-F5344CB8AC3E}">
        <p14:creationId xmlns:p14="http://schemas.microsoft.com/office/powerpoint/2010/main" val="425461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6BA3B-2A1D-FDE7-BBD1-9119A999C2AD}"/>
              </a:ext>
            </a:extLst>
          </p:cNvPr>
          <p:cNvSpPr>
            <a:spLocks noGrp="1"/>
          </p:cNvSpPr>
          <p:nvPr>
            <p:ph type="dt" sz="half" idx="10"/>
          </p:nvPr>
        </p:nvSpPr>
        <p:spPr/>
        <p:txBody>
          <a:bodyPr/>
          <a:lstStyle>
            <a:lvl1pPr>
              <a:defRPr/>
            </a:lvl1pPr>
          </a:lstStyle>
          <a:p>
            <a:pPr>
              <a:defRPr/>
            </a:pPr>
            <a:fld id="{26E416D9-7163-46AB-92C2-3411DDDCA67D}" type="datetimeFigureOut">
              <a:rPr lang="en-GB"/>
              <a:pPr>
                <a:defRPr/>
              </a:pPr>
              <a:t>20/08/2023</a:t>
            </a:fld>
            <a:endParaRPr lang="en-GB"/>
          </a:p>
        </p:txBody>
      </p:sp>
      <p:sp>
        <p:nvSpPr>
          <p:cNvPr id="5" name="Footer Placeholder 4">
            <a:extLst>
              <a:ext uri="{FF2B5EF4-FFF2-40B4-BE49-F238E27FC236}">
                <a16:creationId xmlns:a16="http://schemas.microsoft.com/office/drawing/2014/main" id="{7BC56617-1F4B-AA29-85BE-246BBFC92BF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F46CD1C-4ADC-5FF0-326C-27B08BEDB2D7}"/>
              </a:ext>
            </a:extLst>
          </p:cNvPr>
          <p:cNvSpPr>
            <a:spLocks noGrp="1"/>
          </p:cNvSpPr>
          <p:nvPr>
            <p:ph type="sldNum" sz="quarter" idx="12"/>
          </p:nvPr>
        </p:nvSpPr>
        <p:spPr/>
        <p:txBody>
          <a:bodyPr/>
          <a:lstStyle>
            <a:lvl1pPr>
              <a:defRPr/>
            </a:lvl1pPr>
          </a:lstStyle>
          <a:p>
            <a:fld id="{7A4121EC-0475-437A-AF4E-4A21107C5D20}" type="slidenum">
              <a:rPr lang="en-GB" altLang="en-US"/>
              <a:pPr/>
              <a:t>‹#›</a:t>
            </a:fld>
            <a:endParaRPr lang="en-GB" altLang="en-US"/>
          </a:p>
        </p:txBody>
      </p:sp>
    </p:spTree>
    <p:extLst>
      <p:ext uri="{BB962C8B-B14F-4D97-AF65-F5344CB8AC3E}">
        <p14:creationId xmlns:p14="http://schemas.microsoft.com/office/powerpoint/2010/main" val="181456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69382B-142A-5F67-227A-EA0E43EA4C49}"/>
              </a:ext>
            </a:extLst>
          </p:cNvPr>
          <p:cNvSpPr>
            <a:spLocks noGrp="1"/>
          </p:cNvSpPr>
          <p:nvPr>
            <p:ph type="dt" sz="half" idx="10"/>
          </p:nvPr>
        </p:nvSpPr>
        <p:spPr/>
        <p:txBody>
          <a:bodyPr/>
          <a:lstStyle>
            <a:lvl1pPr>
              <a:defRPr/>
            </a:lvl1pPr>
          </a:lstStyle>
          <a:p>
            <a:pPr>
              <a:defRPr/>
            </a:pPr>
            <a:fld id="{96AA7DA8-CF97-49F0-88C5-29F8A9BD3F11}" type="datetimeFigureOut">
              <a:rPr lang="en-GB"/>
              <a:pPr>
                <a:defRPr/>
              </a:pPr>
              <a:t>20/08/2023</a:t>
            </a:fld>
            <a:endParaRPr lang="en-GB"/>
          </a:p>
        </p:txBody>
      </p:sp>
      <p:sp>
        <p:nvSpPr>
          <p:cNvPr id="5" name="Footer Placeholder 4">
            <a:extLst>
              <a:ext uri="{FF2B5EF4-FFF2-40B4-BE49-F238E27FC236}">
                <a16:creationId xmlns:a16="http://schemas.microsoft.com/office/drawing/2014/main" id="{F01FCDB4-A98B-684E-A0F0-BE89488259A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39F461B-8CFE-4923-F60B-A1A939B9AB13}"/>
              </a:ext>
            </a:extLst>
          </p:cNvPr>
          <p:cNvSpPr>
            <a:spLocks noGrp="1"/>
          </p:cNvSpPr>
          <p:nvPr>
            <p:ph type="sldNum" sz="quarter" idx="12"/>
          </p:nvPr>
        </p:nvSpPr>
        <p:spPr/>
        <p:txBody>
          <a:bodyPr/>
          <a:lstStyle>
            <a:lvl1pPr>
              <a:defRPr/>
            </a:lvl1pPr>
          </a:lstStyle>
          <a:p>
            <a:fld id="{57FB5720-F9AE-4310-819F-F78AC784E522}" type="slidenum">
              <a:rPr lang="en-GB" altLang="en-US"/>
              <a:pPr/>
              <a:t>‹#›</a:t>
            </a:fld>
            <a:endParaRPr lang="en-GB" altLang="en-US"/>
          </a:p>
        </p:txBody>
      </p:sp>
    </p:spTree>
    <p:extLst>
      <p:ext uri="{BB962C8B-B14F-4D97-AF65-F5344CB8AC3E}">
        <p14:creationId xmlns:p14="http://schemas.microsoft.com/office/powerpoint/2010/main" val="306443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367445-F662-396D-8C4D-FA74A64A8234}"/>
              </a:ext>
            </a:extLst>
          </p:cNvPr>
          <p:cNvSpPr>
            <a:spLocks noGrp="1"/>
          </p:cNvSpPr>
          <p:nvPr>
            <p:ph type="dt" sz="half" idx="10"/>
          </p:nvPr>
        </p:nvSpPr>
        <p:spPr/>
        <p:txBody>
          <a:bodyPr/>
          <a:lstStyle>
            <a:lvl1pPr>
              <a:defRPr/>
            </a:lvl1pPr>
          </a:lstStyle>
          <a:p>
            <a:pPr>
              <a:defRPr/>
            </a:pPr>
            <a:fld id="{DBE0C1A5-B27A-493E-AE4D-0C6DE0B70589}" type="datetimeFigureOut">
              <a:rPr lang="en-GB"/>
              <a:pPr>
                <a:defRPr/>
              </a:pPr>
              <a:t>20/08/2023</a:t>
            </a:fld>
            <a:endParaRPr lang="en-GB"/>
          </a:p>
        </p:txBody>
      </p:sp>
      <p:sp>
        <p:nvSpPr>
          <p:cNvPr id="5" name="Footer Placeholder 4">
            <a:extLst>
              <a:ext uri="{FF2B5EF4-FFF2-40B4-BE49-F238E27FC236}">
                <a16:creationId xmlns:a16="http://schemas.microsoft.com/office/drawing/2014/main" id="{3045D885-97C6-7D97-42C1-E968A92A9A7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45A1C92-4252-B558-C235-5A23A268B0A4}"/>
              </a:ext>
            </a:extLst>
          </p:cNvPr>
          <p:cNvSpPr>
            <a:spLocks noGrp="1"/>
          </p:cNvSpPr>
          <p:nvPr>
            <p:ph type="sldNum" sz="quarter" idx="12"/>
          </p:nvPr>
        </p:nvSpPr>
        <p:spPr/>
        <p:txBody>
          <a:bodyPr/>
          <a:lstStyle>
            <a:lvl1pPr>
              <a:defRPr/>
            </a:lvl1pPr>
          </a:lstStyle>
          <a:p>
            <a:fld id="{646E96EC-7152-4E52-95CB-26935B3BC7E8}" type="slidenum">
              <a:rPr lang="en-GB" altLang="en-US"/>
              <a:pPr/>
              <a:t>‹#›</a:t>
            </a:fld>
            <a:endParaRPr lang="en-GB" altLang="en-US"/>
          </a:p>
        </p:txBody>
      </p:sp>
    </p:spTree>
    <p:extLst>
      <p:ext uri="{BB962C8B-B14F-4D97-AF65-F5344CB8AC3E}">
        <p14:creationId xmlns:p14="http://schemas.microsoft.com/office/powerpoint/2010/main" val="171477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32DA0-12E8-6260-DB33-EBC5B3DA13FB}"/>
              </a:ext>
            </a:extLst>
          </p:cNvPr>
          <p:cNvSpPr>
            <a:spLocks noGrp="1"/>
          </p:cNvSpPr>
          <p:nvPr>
            <p:ph type="dt" sz="half" idx="10"/>
          </p:nvPr>
        </p:nvSpPr>
        <p:spPr/>
        <p:txBody>
          <a:bodyPr/>
          <a:lstStyle>
            <a:lvl1pPr>
              <a:defRPr/>
            </a:lvl1pPr>
          </a:lstStyle>
          <a:p>
            <a:pPr>
              <a:defRPr/>
            </a:pPr>
            <a:fld id="{4B8ACC63-DAAC-493F-BC2D-75A6B7E4F09C}" type="datetimeFigureOut">
              <a:rPr lang="en-GB"/>
              <a:pPr>
                <a:defRPr/>
              </a:pPr>
              <a:t>20/08/2023</a:t>
            </a:fld>
            <a:endParaRPr lang="en-GB"/>
          </a:p>
        </p:txBody>
      </p:sp>
      <p:sp>
        <p:nvSpPr>
          <p:cNvPr id="5" name="Footer Placeholder 4">
            <a:extLst>
              <a:ext uri="{FF2B5EF4-FFF2-40B4-BE49-F238E27FC236}">
                <a16:creationId xmlns:a16="http://schemas.microsoft.com/office/drawing/2014/main" id="{6013FBF3-D21E-D463-DFAA-C3A114A39DA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4319F0-18CB-F3F9-5815-8C64E02BFF5E}"/>
              </a:ext>
            </a:extLst>
          </p:cNvPr>
          <p:cNvSpPr>
            <a:spLocks noGrp="1"/>
          </p:cNvSpPr>
          <p:nvPr>
            <p:ph type="sldNum" sz="quarter" idx="12"/>
          </p:nvPr>
        </p:nvSpPr>
        <p:spPr/>
        <p:txBody>
          <a:bodyPr/>
          <a:lstStyle>
            <a:lvl1pPr>
              <a:defRPr/>
            </a:lvl1pPr>
          </a:lstStyle>
          <a:p>
            <a:fld id="{9381C2E0-635F-4E93-9CDB-9B6A8BEED9C2}" type="slidenum">
              <a:rPr lang="en-GB" altLang="en-US"/>
              <a:pPr/>
              <a:t>‹#›</a:t>
            </a:fld>
            <a:endParaRPr lang="en-GB" altLang="en-US"/>
          </a:p>
        </p:txBody>
      </p:sp>
    </p:spTree>
    <p:extLst>
      <p:ext uri="{BB962C8B-B14F-4D97-AF65-F5344CB8AC3E}">
        <p14:creationId xmlns:p14="http://schemas.microsoft.com/office/powerpoint/2010/main" val="251058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8A0690C-BE42-8595-5541-2C31BE9E7ABF}"/>
              </a:ext>
            </a:extLst>
          </p:cNvPr>
          <p:cNvSpPr>
            <a:spLocks noGrp="1"/>
          </p:cNvSpPr>
          <p:nvPr>
            <p:ph type="dt" sz="half" idx="10"/>
          </p:nvPr>
        </p:nvSpPr>
        <p:spPr/>
        <p:txBody>
          <a:bodyPr/>
          <a:lstStyle>
            <a:lvl1pPr>
              <a:defRPr/>
            </a:lvl1pPr>
          </a:lstStyle>
          <a:p>
            <a:pPr>
              <a:defRPr/>
            </a:pPr>
            <a:fld id="{C91B1165-914D-4D20-901F-C781052C2A30}" type="datetimeFigureOut">
              <a:rPr lang="en-GB"/>
              <a:pPr>
                <a:defRPr/>
              </a:pPr>
              <a:t>20/08/2023</a:t>
            </a:fld>
            <a:endParaRPr lang="en-GB"/>
          </a:p>
        </p:txBody>
      </p:sp>
      <p:sp>
        <p:nvSpPr>
          <p:cNvPr id="6" name="Footer Placeholder 4">
            <a:extLst>
              <a:ext uri="{FF2B5EF4-FFF2-40B4-BE49-F238E27FC236}">
                <a16:creationId xmlns:a16="http://schemas.microsoft.com/office/drawing/2014/main" id="{0608B756-0AC6-3AB9-B7F6-9B6E896D94A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6C69BA7-590D-8837-A132-2036DD05A4E5}"/>
              </a:ext>
            </a:extLst>
          </p:cNvPr>
          <p:cNvSpPr>
            <a:spLocks noGrp="1"/>
          </p:cNvSpPr>
          <p:nvPr>
            <p:ph type="sldNum" sz="quarter" idx="12"/>
          </p:nvPr>
        </p:nvSpPr>
        <p:spPr/>
        <p:txBody>
          <a:bodyPr/>
          <a:lstStyle>
            <a:lvl1pPr>
              <a:defRPr/>
            </a:lvl1pPr>
          </a:lstStyle>
          <a:p>
            <a:fld id="{0F9B4852-0A30-4BAA-B8F5-235BF90B8FF2}" type="slidenum">
              <a:rPr lang="en-GB" altLang="en-US"/>
              <a:pPr/>
              <a:t>‹#›</a:t>
            </a:fld>
            <a:endParaRPr lang="en-GB" altLang="en-US"/>
          </a:p>
        </p:txBody>
      </p:sp>
    </p:spTree>
    <p:extLst>
      <p:ext uri="{BB962C8B-B14F-4D97-AF65-F5344CB8AC3E}">
        <p14:creationId xmlns:p14="http://schemas.microsoft.com/office/powerpoint/2010/main" val="285339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9E457C9B-BC37-4306-06AD-AD42DE1AC984}"/>
              </a:ext>
            </a:extLst>
          </p:cNvPr>
          <p:cNvSpPr>
            <a:spLocks noGrp="1"/>
          </p:cNvSpPr>
          <p:nvPr>
            <p:ph type="dt" sz="half" idx="10"/>
          </p:nvPr>
        </p:nvSpPr>
        <p:spPr/>
        <p:txBody>
          <a:bodyPr/>
          <a:lstStyle>
            <a:lvl1pPr>
              <a:defRPr/>
            </a:lvl1pPr>
          </a:lstStyle>
          <a:p>
            <a:pPr>
              <a:defRPr/>
            </a:pPr>
            <a:fld id="{4CB75105-9EB3-4B14-8A4B-CAA044188A2D}" type="datetimeFigureOut">
              <a:rPr lang="en-GB"/>
              <a:pPr>
                <a:defRPr/>
              </a:pPr>
              <a:t>20/08/2023</a:t>
            </a:fld>
            <a:endParaRPr lang="en-GB"/>
          </a:p>
        </p:txBody>
      </p:sp>
      <p:sp>
        <p:nvSpPr>
          <p:cNvPr id="8" name="Footer Placeholder 4">
            <a:extLst>
              <a:ext uri="{FF2B5EF4-FFF2-40B4-BE49-F238E27FC236}">
                <a16:creationId xmlns:a16="http://schemas.microsoft.com/office/drawing/2014/main" id="{30DFA998-1852-C92D-B9C5-60EC3DD6EE4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A8EBE0F-BBA5-EDE8-0E7F-AF395C78A1B0}"/>
              </a:ext>
            </a:extLst>
          </p:cNvPr>
          <p:cNvSpPr>
            <a:spLocks noGrp="1"/>
          </p:cNvSpPr>
          <p:nvPr>
            <p:ph type="sldNum" sz="quarter" idx="12"/>
          </p:nvPr>
        </p:nvSpPr>
        <p:spPr/>
        <p:txBody>
          <a:bodyPr/>
          <a:lstStyle>
            <a:lvl1pPr>
              <a:defRPr/>
            </a:lvl1pPr>
          </a:lstStyle>
          <a:p>
            <a:fld id="{1E4EE8E3-AF4C-4E27-8B74-020BAB666D74}" type="slidenum">
              <a:rPr lang="en-GB" altLang="en-US"/>
              <a:pPr/>
              <a:t>‹#›</a:t>
            </a:fld>
            <a:endParaRPr lang="en-GB" altLang="en-US"/>
          </a:p>
        </p:txBody>
      </p:sp>
    </p:spTree>
    <p:extLst>
      <p:ext uri="{BB962C8B-B14F-4D97-AF65-F5344CB8AC3E}">
        <p14:creationId xmlns:p14="http://schemas.microsoft.com/office/powerpoint/2010/main" val="350732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307AB91A-EC4A-7683-B7B5-CC7B6E8EF13C}"/>
              </a:ext>
            </a:extLst>
          </p:cNvPr>
          <p:cNvSpPr>
            <a:spLocks noGrp="1"/>
          </p:cNvSpPr>
          <p:nvPr>
            <p:ph type="dt" sz="half" idx="10"/>
          </p:nvPr>
        </p:nvSpPr>
        <p:spPr/>
        <p:txBody>
          <a:bodyPr/>
          <a:lstStyle>
            <a:lvl1pPr>
              <a:defRPr/>
            </a:lvl1pPr>
          </a:lstStyle>
          <a:p>
            <a:pPr>
              <a:defRPr/>
            </a:pPr>
            <a:fld id="{0CC54AE4-BEB5-4C03-BE84-5CE30B8EAB65}" type="datetimeFigureOut">
              <a:rPr lang="en-GB"/>
              <a:pPr>
                <a:defRPr/>
              </a:pPr>
              <a:t>20/08/2023</a:t>
            </a:fld>
            <a:endParaRPr lang="en-GB"/>
          </a:p>
        </p:txBody>
      </p:sp>
      <p:sp>
        <p:nvSpPr>
          <p:cNvPr id="4" name="Footer Placeholder 4">
            <a:extLst>
              <a:ext uri="{FF2B5EF4-FFF2-40B4-BE49-F238E27FC236}">
                <a16:creationId xmlns:a16="http://schemas.microsoft.com/office/drawing/2014/main" id="{4C764FA8-7238-8A2C-C46A-F312CBB285D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3CEC5D5-BA52-C2FF-A81F-7E67C41F79E9}"/>
              </a:ext>
            </a:extLst>
          </p:cNvPr>
          <p:cNvSpPr>
            <a:spLocks noGrp="1"/>
          </p:cNvSpPr>
          <p:nvPr>
            <p:ph type="sldNum" sz="quarter" idx="12"/>
          </p:nvPr>
        </p:nvSpPr>
        <p:spPr/>
        <p:txBody>
          <a:bodyPr/>
          <a:lstStyle>
            <a:lvl1pPr>
              <a:defRPr/>
            </a:lvl1pPr>
          </a:lstStyle>
          <a:p>
            <a:fld id="{B781F3EA-E2E2-42D7-BEB3-1DB68A78FB50}" type="slidenum">
              <a:rPr lang="en-GB" altLang="en-US"/>
              <a:pPr/>
              <a:t>‹#›</a:t>
            </a:fld>
            <a:endParaRPr lang="en-GB" altLang="en-US"/>
          </a:p>
        </p:txBody>
      </p:sp>
    </p:spTree>
    <p:extLst>
      <p:ext uri="{BB962C8B-B14F-4D97-AF65-F5344CB8AC3E}">
        <p14:creationId xmlns:p14="http://schemas.microsoft.com/office/powerpoint/2010/main" val="338496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4E8F41-B1E1-F622-8605-8C2AD7B08B10}"/>
              </a:ext>
            </a:extLst>
          </p:cNvPr>
          <p:cNvSpPr>
            <a:spLocks noGrp="1"/>
          </p:cNvSpPr>
          <p:nvPr>
            <p:ph type="dt" sz="half" idx="10"/>
          </p:nvPr>
        </p:nvSpPr>
        <p:spPr/>
        <p:txBody>
          <a:bodyPr/>
          <a:lstStyle>
            <a:lvl1pPr>
              <a:defRPr/>
            </a:lvl1pPr>
          </a:lstStyle>
          <a:p>
            <a:pPr>
              <a:defRPr/>
            </a:pPr>
            <a:fld id="{5B0A2AE5-C5FE-47D9-BB68-2BAC954E826E}" type="datetimeFigureOut">
              <a:rPr lang="en-GB"/>
              <a:pPr>
                <a:defRPr/>
              </a:pPr>
              <a:t>20/08/2023</a:t>
            </a:fld>
            <a:endParaRPr lang="en-GB"/>
          </a:p>
        </p:txBody>
      </p:sp>
      <p:sp>
        <p:nvSpPr>
          <p:cNvPr id="3" name="Footer Placeholder 4">
            <a:extLst>
              <a:ext uri="{FF2B5EF4-FFF2-40B4-BE49-F238E27FC236}">
                <a16:creationId xmlns:a16="http://schemas.microsoft.com/office/drawing/2014/main" id="{384B40D7-07B6-3DFC-8713-F8A87D3AE80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6BD244F2-663A-4812-CC8F-BB7631572564}"/>
              </a:ext>
            </a:extLst>
          </p:cNvPr>
          <p:cNvSpPr>
            <a:spLocks noGrp="1"/>
          </p:cNvSpPr>
          <p:nvPr>
            <p:ph type="sldNum" sz="quarter" idx="12"/>
          </p:nvPr>
        </p:nvSpPr>
        <p:spPr/>
        <p:txBody>
          <a:bodyPr/>
          <a:lstStyle>
            <a:lvl1pPr>
              <a:defRPr/>
            </a:lvl1pPr>
          </a:lstStyle>
          <a:p>
            <a:fld id="{F036C89C-8B0D-4504-AE93-D1065F892FBD}" type="slidenum">
              <a:rPr lang="en-GB" altLang="en-US"/>
              <a:pPr/>
              <a:t>‹#›</a:t>
            </a:fld>
            <a:endParaRPr lang="en-GB" altLang="en-US"/>
          </a:p>
        </p:txBody>
      </p:sp>
    </p:spTree>
    <p:extLst>
      <p:ext uri="{BB962C8B-B14F-4D97-AF65-F5344CB8AC3E}">
        <p14:creationId xmlns:p14="http://schemas.microsoft.com/office/powerpoint/2010/main" val="167154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B269C1-BE44-A9E2-50EA-D72251926640}"/>
              </a:ext>
            </a:extLst>
          </p:cNvPr>
          <p:cNvSpPr>
            <a:spLocks noGrp="1"/>
          </p:cNvSpPr>
          <p:nvPr>
            <p:ph type="dt" sz="half" idx="10"/>
          </p:nvPr>
        </p:nvSpPr>
        <p:spPr/>
        <p:txBody>
          <a:bodyPr/>
          <a:lstStyle>
            <a:lvl1pPr>
              <a:defRPr/>
            </a:lvl1pPr>
          </a:lstStyle>
          <a:p>
            <a:pPr>
              <a:defRPr/>
            </a:pPr>
            <a:fld id="{D6D347D7-E828-4A0E-8A70-0381401514FC}" type="datetimeFigureOut">
              <a:rPr lang="en-GB"/>
              <a:pPr>
                <a:defRPr/>
              </a:pPr>
              <a:t>20/08/2023</a:t>
            </a:fld>
            <a:endParaRPr lang="en-GB"/>
          </a:p>
        </p:txBody>
      </p:sp>
      <p:sp>
        <p:nvSpPr>
          <p:cNvPr id="6" name="Footer Placeholder 4">
            <a:extLst>
              <a:ext uri="{FF2B5EF4-FFF2-40B4-BE49-F238E27FC236}">
                <a16:creationId xmlns:a16="http://schemas.microsoft.com/office/drawing/2014/main" id="{D8ECCF24-D71E-682D-C662-3B0DBF7636C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412F9FF-6712-E149-9AA5-F0128F341E48}"/>
              </a:ext>
            </a:extLst>
          </p:cNvPr>
          <p:cNvSpPr>
            <a:spLocks noGrp="1"/>
          </p:cNvSpPr>
          <p:nvPr>
            <p:ph type="sldNum" sz="quarter" idx="12"/>
          </p:nvPr>
        </p:nvSpPr>
        <p:spPr/>
        <p:txBody>
          <a:bodyPr/>
          <a:lstStyle>
            <a:lvl1pPr>
              <a:defRPr/>
            </a:lvl1pPr>
          </a:lstStyle>
          <a:p>
            <a:fld id="{30FA06B4-12BC-46D9-AF6C-9DD0E71A81F5}" type="slidenum">
              <a:rPr lang="en-GB" altLang="en-US"/>
              <a:pPr/>
              <a:t>‹#›</a:t>
            </a:fld>
            <a:endParaRPr lang="en-GB" altLang="en-US"/>
          </a:p>
        </p:txBody>
      </p:sp>
    </p:spTree>
    <p:extLst>
      <p:ext uri="{BB962C8B-B14F-4D97-AF65-F5344CB8AC3E}">
        <p14:creationId xmlns:p14="http://schemas.microsoft.com/office/powerpoint/2010/main" val="363548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28EBA13-D485-C23E-609B-140146141E3D}"/>
              </a:ext>
            </a:extLst>
          </p:cNvPr>
          <p:cNvSpPr>
            <a:spLocks noGrp="1"/>
          </p:cNvSpPr>
          <p:nvPr>
            <p:ph type="dt" sz="half" idx="10"/>
          </p:nvPr>
        </p:nvSpPr>
        <p:spPr/>
        <p:txBody>
          <a:bodyPr/>
          <a:lstStyle>
            <a:lvl1pPr>
              <a:defRPr/>
            </a:lvl1pPr>
          </a:lstStyle>
          <a:p>
            <a:pPr>
              <a:defRPr/>
            </a:pPr>
            <a:fld id="{C96FE103-95BB-4F1D-9776-A37DD52BB750}" type="datetimeFigureOut">
              <a:rPr lang="en-GB"/>
              <a:pPr>
                <a:defRPr/>
              </a:pPr>
              <a:t>20/08/2023</a:t>
            </a:fld>
            <a:endParaRPr lang="en-GB"/>
          </a:p>
        </p:txBody>
      </p:sp>
      <p:sp>
        <p:nvSpPr>
          <p:cNvPr id="6" name="Footer Placeholder 4">
            <a:extLst>
              <a:ext uri="{FF2B5EF4-FFF2-40B4-BE49-F238E27FC236}">
                <a16:creationId xmlns:a16="http://schemas.microsoft.com/office/drawing/2014/main" id="{BF4B3347-1FED-014D-01BB-70EFA10D510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DB78614-81FE-2E07-F4FB-A4E227EEEEF5}"/>
              </a:ext>
            </a:extLst>
          </p:cNvPr>
          <p:cNvSpPr>
            <a:spLocks noGrp="1"/>
          </p:cNvSpPr>
          <p:nvPr>
            <p:ph type="sldNum" sz="quarter" idx="12"/>
          </p:nvPr>
        </p:nvSpPr>
        <p:spPr/>
        <p:txBody>
          <a:bodyPr/>
          <a:lstStyle>
            <a:lvl1pPr>
              <a:defRPr/>
            </a:lvl1pPr>
          </a:lstStyle>
          <a:p>
            <a:fld id="{32F22181-DAF4-4631-B7AD-9D63B651729E}" type="slidenum">
              <a:rPr lang="en-GB" altLang="en-US"/>
              <a:pPr/>
              <a:t>‹#›</a:t>
            </a:fld>
            <a:endParaRPr lang="en-GB" altLang="en-US"/>
          </a:p>
        </p:txBody>
      </p:sp>
    </p:spTree>
    <p:extLst>
      <p:ext uri="{BB962C8B-B14F-4D97-AF65-F5344CB8AC3E}">
        <p14:creationId xmlns:p14="http://schemas.microsoft.com/office/powerpoint/2010/main" val="170542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FF">
            <a:alpha val="43921"/>
          </a:srgb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B394557-6FC2-0EF2-A321-FAF4DE40C38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29141CC-AC60-33FA-18D1-48E325D431D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E481728-203B-E74E-AC5C-EB57CDFA27A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3E5777C-6983-43DE-A16B-7F07BA30A80F}" type="datetimeFigureOut">
              <a:rPr lang="en-GB"/>
              <a:pPr>
                <a:defRPr/>
              </a:pPr>
              <a:t>20/08/2023</a:t>
            </a:fld>
            <a:endParaRPr lang="en-GB"/>
          </a:p>
        </p:txBody>
      </p:sp>
      <p:sp>
        <p:nvSpPr>
          <p:cNvPr id="5" name="Footer Placeholder 4">
            <a:extLst>
              <a:ext uri="{FF2B5EF4-FFF2-40B4-BE49-F238E27FC236}">
                <a16:creationId xmlns:a16="http://schemas.microsoft.com/office/drawing/2014/main" id="{F15D1C26-3E04-AFF0-65D5-F7970BF285A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4A615701-9EEC-03AC-40C1-B3281023292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1EBA757-8BA5-4E1B-8C7F-79A1366EA2E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3.wm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4.wm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7.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8.wm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8+1.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1.wm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2.wm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3.wm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4.wm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5.wm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6.wm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7.wm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8.wm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8+1.wm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1.wm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C:\Users\Administrator\Desktop\&#273;&#244;i%20du&#244;i%20truyen\cau%20hoi%202.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1970C155-43A9-F346-D801-82EF5E5741CD}"/>
              </a:ext>
            </a:extLst>
          </p:cNvPr>
          <p:cNvSpPr>
            <a:spLocks noGrp="1"/>
          </p:cNvSpPr>
          <p:nvPr>
            <p:ph type="title"/>
          </p:nvPr>
        </p:nvSpPr>
        <p:spPr/>
        <p:txBody>
          <a:bodyPr/>
          <a:lstStyle/>
          <a:p>
            <a:pPr eaLnBrk="1" hangingPunct="1"/>
            <a:endParaRPr lang="en-GB" altLang="en-US"/>
          </a:p>
        </p:txBody>
      </p:sp>
      <p:pic>
        <p:nvPicPr>
          <p:cNvPr id="3" name="Content Placeholder 2" descr="A blue and white logo&#10;&#10;Description automatically generated">
            <a:extLst>
              <a:ext uri="{FF2B5EF4-FFF2-40B4-BE49-F238E27FC236}">
                <a16:creationId xmlns:a16="http://schemas.microsoft.com/office/drawing/2014/main" id="{800460CB-7276-5B76-6989-8B8E2DD494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9995" y="1600200"/>
            <a:ext cx="4664009" cy="4525963"/>
          </a:xfrm>
        </p:spPr>
      </p:pic>
      <p:pic>
        <p:nvPicPr>
          <p:cNvPr id="2052" name="Picture 8" descr="H3">
            <a:extLst>
              <a:ext uri="{FF2B5EF4-FFF2-40B4-BE49-F238E27FC236}">
                <a16:creationId xmlns:a16="http://schemas.microsoft.com/office/drawing/2014/main" id="{9ED6947F-9CCB-28E1-6AE5-4624FDC09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697163"/>
            <a:ext cx="14905038" cy="1117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4460089-76CE-E352-0EC8-D12221939ED2}"/>
              </a:ext>
            </a:extLst>
          </p:cNvPr>
          <p:cNvSpPr txBox="1">
            <a:spLocks noChangeArrowheads="1"/>
          </p:cNvSpPr>
          <p:nvPr/>
        </p:nvSpPr>
        <p:spPr bwMode="auto">
          <a:xfrm>
            <a:off x="723900" y="238125"/>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vi-VN" altLang="en-US" sz="2400" b="1" dirty="0">
                <a:solidFill>
                  <a:srgbClr val="C00000"/>
                </a:solidFill>
                <a:latin typeface="Times New Roman" panose="02020603050405020304" pitchFamily="18" charset="0"/>
                <a:cs typeface="Times New Roman" panose="02020603050405020304" pitchFamily="18" charset="0"/>
              </a:rPr>
              <a:t>UBND </a:t>
            </a:r>
            <a:r>
              <a:rPr lang="en-US" altLang="en-US" sz="2400" b="1" dirty="0">
                <a:solidFill>
                  <a:srgbClr val="C00000"/>
                </a:solidFill>
                <a:latin typeface="Times New Roman" panose="02020603050405020304" pitchFamily="18" charset="0"/>
                <a:cs typeface="Times New Roman" panose="02020603050405020304" pitchFamily="18" charset="0"/>
              </a:rPr>
              <a:t>QUẬN LONH BIÊN </a:t>
            </a:r>
          </a:p>
          <a:p>
            <a:pPr algn="ctr" eaLnBrk="1" hangingPunct="1"/>
            <a:r>
              <a:rPr lang="en-US" altLang="en-US" sz="2400" b="1" dirty="0">
                <a:solidFill>
                  <a:srgbClr val="C00000"/>
                </a:solidFill>
                <a:latin typeface="Times New Roman" panose="02020603050405020304" pitchFamily="18" charset="0"/>
                <a:cs typeface="Times New Roman" panose="02020603050405020304" pitchFamily="18" charset="0"/>
              </a:rPr>
              <a:t>TRƯỜNG MẦM NON </a:t>
            </a:r>
            <a:r>
              <a:rPr lang="vi-VN" altLang="en-US" sz="2400" b="1" dirty="0">
                <a:solidFill>
                  <a:srgbClr val="C00000"/>
                </a:solidFill>
                <a:latin typeface="Times New Roman" panose="02020603050405020304" pitchFamily="18" charset="0"/>
                <a:cs typeface="Times New Roman" panose="02020603050405020304" pitchFamily="18" charset="0"/>
              </a:rPr>
              <a:t>GIA QUẤT</a:t>
            </a:r>
            <a:endParaRPr lang="en-GB" altLang="en-US" sz="24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FB487D4-C7DA-20FE-7A44-C882503A33FF}"/>
              </a:ext>
            </a:extLst>
          </p:cNvPr>
          <p:cNvSpPr txBox="1">
            <a:spLocks noChangeArrowheads="1"/>
          </p:cNvSpPr>
          <p:nvPr/>
        </p:nvSpPr>
        <p:spPr bwMode="auto">
          <a:xfrm>
            <a:off x="1533990" y="4742081"/>
            <a:ext cx="7451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err="1">
                <a:latin typeface="Times New Roman" panose="02020603050405020304" pitchFamily="18" charset="0"/>
                <a:cs typeface="Times New Roman" panose="02020603050405020304" pitchFamily="18" charset="0"/>
              </a:rPr>
              <a:t>Đề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Truyện</a:t>
            </a:r>
            <a:r>
              <a:rPr lang="en-US" altLang="en-US" sz="3200" b="1" dirty="0">
                <a:latin typeface="Times New Roman" panose="02020603050405020304" pitchFamily="18" charset="0"/>
                <a:cs typeface="Times New Roman" panose="02020603050405020304" pitchFamily="18" charset="0"/>
              </a:rPr>
              <a:t> “ </a:t>
            </a:r>
            <a:r>
              <a:rPr lang="en-US" altLang="en-US" sz="3200" b="1" dirty="0" err="1">
                <a:latin typeface="Times New Roman" panose="02020603050405020304" pitchFamily="18" charset="0"/>
                <a:cs typeface="Times New Roman" panose="02020603050405020304" pitchFamily="18" charset="0"/>
              </a:rPr>
              <a:t>Sự</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tích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hoa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hương</a:t>
            </a:r>
            <a:r>
              <a:rPr lang="en-US" altLang="en-US" sz="3200" b="1" dirty="0">
                <a:latin typeface="Times New Roman" panose="02020603050405020304" pitchFamily="18" charset="0"/>
                <a:cs typeface="Times New Roman" panose="02020603050405020304" pitchFamily="18" charset="0"/>
              </a:rPr>
              <a:t>”</a:t>
            </a:r>
          </a:p>
          <a:p>
            <a:pPr eaLnBrk="1" hangingPunct="1"/>
            <a:r>
              <a:rPr lang="en-US" altLang="en-US" sz="3200" b="1" dirty="0" err="1">
                <a:latin typeface="Times New Roman" panose="02020603050405020304" pitchFamily="18" charset="0"/>
                <a:cs typeface="Times New Roman" panose="02020603050405020304" pitchFamily="18" charset="0"/>
              </a:rPr>
              <a:t>Đối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tượng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Mẫu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giáo</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lớn</a:t>
            </a:r>
            <a:endParaRPr lang="en-US" altLang="en-US" sz="3200" b="1" dirty="0">
              <a:latin typeface="Times New Roman" panose="02020603050405020304" pitchFamily="18" charset="0"/>
              <a:cs typeface="Times New Roman" panose="02020603050405020304" pitchFamily="18" charset="0"/>
            </a:endParaRPr>
          </a:p>
          <a:p>
            <a:pPr eaLnBrk="1" hangingPunct="1"/>
            <a:r>
              <a:rPr lang="en-US" altLang="en-US" sz="3200" b="1" dirty="0" err="1">
                <a:latin typeface="Times New Roman" panose="02020603050405020304" pitchFamily="18" charset="0"/>
                <a:cs typeface="Times New Roman" panose="02020603050405020304" pitchFamily="18" charset="0"/>
              </a:rPr>
              <a:t>Giáo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viên</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Nguyễn Khánh Nhung</a:t>
            </a:r>
            <a:endParaRPr lang="en-GB" altLang="en-US" sz="3200" b="1" dirty="0">
              <a:latin typeface="Times New Roman" panose="02020603050405020304" pitchFamily="18" charset="0"/>
              <a:cs typeface="Times New Roman" panose="02020603050405020304" pitchFamily="18" charset="0"/>
            </a:endParaRPr>
          </a:p>
        </p:txBody>
      </p:sp>
      <p:sp>
        <p:nvSpPr>
          <p:cNvPr id="9" name="WordArt 5">
            <a:extLst>
              <a:ext uri="{FF2B5EF4-FFF2-40B4-BE49-F238E27FC236}">
                <a16:creationId xmlns:a16="http://schemas.microsoft.com/office/drawing/2014/main" id="{05B99B99-F043-991E-6CF2-FDECA617879A}"/>
              </a:ext>
            </a:extLst>
          </p:cNvPr>
          <p:cNvSpPr>
            <a:spLocks noChangeArrowheads="1" noChangeShapeType="1" noTextEdit="1"/>
          </p:cNvSpPr>
          <p:nvPr/>
        </p:nvSpPr>
        <p:spPr bwMode="auto">
          <a:xfrm>
            <a:off x="2444749" y="2035284"/>
            <a:ext cx="4648200" cy="695325"/>
          </a:xfrm>
          <a:prstGeom prst="rect">
            <a:avLst/>
          </a:prstGeom>
        </p:spPr>
        <p:txBody>
          <a:bodyPr wrap="none" fromWordArt="1">
            <a:prstTxWarp prst="textPlain">
              <a:avLst>
                <a:gd name="adj" fmla="val 50000"/>
              </a:avLst>
            </a:prstTxWarp>
          </a:bodyPr>
          <a:lstStyle/>
          <a:p>
            <a:pPr algn="ctr"/>
            <a:r>
              <a:rPr lang="nb-NO" sz="36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 panose="020B7200000000000000" pitchFamily="34" charset="0"/>
              </a:rPr>
              <a:t>Bµi gi¶ng ®iÖn tö</a:t>
            </a:r>
            <a:endParaRPr lang="en-US" sz="36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 panose="020B7200000000000000" pitchFamily="34" charset="0"/>
            </a:endParaRPr>
          </a:p>
        </p:txBody>
      </p:sp>
      <p:sp>
        <p:nvSpPr>
          <p:cNvPr id="10" name="WordArt 4">
            <a:extLst>
              <a:ext uri="{FF2B5EF4-FFF2-40B4-BE49-F238E27FC236}">
                <a16:creationId xmlns:a16="http://schemas.microsoft.com/office/drawing/2014/main" id="{F39CBD9B-2D10-2FB5-7C87-266EAFDCDAD0}"/>
              </a:ext>
            </a:extLst>
          </p:cNvPr>
          <p:cNvSpPr>
            <a:spLocks noChangeArrowheads="1" noChangeShapeType="1" noTextEdit="1"/>
          </p:cNvSpPr>
          <p:nvPr/>
        </p:nvSpPr>
        <p:spPr bwMode="auto">
          <a:xfrm>
            <a:off x="1320006" y="2972020"/>
            <a:ext cx="6897687" cy="1119187"/>
          </a:xfrm>
          <a:prstGeom prst="rect">
            <a:avLst/>
          </a:prstGeom>
        </p:spPr>
        <p:txBody>
          <a:bodyPr wrap="none" fromWordArt="1">
            <a:prstTxWarp prst="textWave1">
              <a:avLst>
                <a:gd name="adj1" fmla="val 13005"/>
                <a:gd name="adj2" fmla="val 0"/>
              </a:avLst>
            </a:prstTxWarp>
          </a:bodyPr>
          <a:lstStyle/>
          <a:p>
            <a:pPr algn="ctr"/>
            <a:r>
              <a:rPr lang="en-US" sz="3600" b="1" kern="10" dirty="0" err="1">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LÜnh</a:t>
            </a:r>
            <a:r>
              <a:rPr lang="en-US" sz="3600" b="1" kern="10" dirty="0">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 </a:t>
            </a:r>
            <a:r>
              <a:rPr lang="en-US" sz="3600" b="1" kern="10" dirty="0" err="1">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vùc</a:t>
            </a:r>
            <a:r>
              <a:rPr lang="en-US" sz="3600" b="1" kern="10" dirty="0">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 </a:t>
            </a:r>
            <a:r>
              <a:rPr lang="en-US" sz="3600" b="1" kern="10" dirty="0" err="1">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ph¸t</a:t>
            </a:r>
            <a:r>
              <a:rPr lang="en-US" sz="3600" b="1" kern="10" dirty="0">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 </a:t>
            </a:r>
            <a:r>
              <a:rPr lang="en-US" sz="3600" b="1" kern="10" dirty="0" err="1">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triÓn</a:t>
            </a:r>
            <a:r>
              <a:rPr lang="en-US" sz="3600" b="1" kern="10" dirty="0">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 </a:t>
            </a:r>
            <a:r>
              <a:rPr lang="en-US" sz="3600" b="1" kern="10" dirty="0" err="1">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ng«n</a:t>
            </a:r>
            <a:r>
              <a:rPr lang="en-US" sz="3600" b="1" kern="10" dirty="0">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 </a:t>
            </a:r>
            <a:r>
              <a:rPr lang="en-US" sz="3600" b="1" kern="10" dirty="0" err="1">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rPr>
              <a:t>ngữ</a:t>
            </a:r>
            <a:endParaRPr lang="en-US" sz="3600" b="1" kern="10" dirty="0">
              <a:ln w="19050">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Exotic" panose="020B7200000000000000" pitchFamily="34" charset="0"/>
            </a:endParaRPr>
          </a:p>
        </p:txBody>
      </p:sp>
      <p:pic>
        <p:nvPicPr>
          <p:cNvPr id="5" name="Picture 4" descr="A blue and white logo&#10;&#10;Description automatically generated">
            <a:extLst>
              <a:ext uri="{FF2B5EF4-FFF2-40B4-BE49-F238E27FC236}">
                <a16:creationId xmlns:a16="http://schemas.microsoft.com/office/drawing/2014/main" id="{F457911E-700E-4A2F-8DE3-ECD04A43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326" y="1068388"/>
            <a:ext cx="991347" cy="962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nodeType="afterGroup">
                            <p:stCondLst>
                              <p:cond delay="25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par>
                          <p:cTn id="15" fill="hold" nodeType="afterGroup">
                            <p:stCondLst>
                              <p:cond delay="4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ppt_x</p:attrName>
                                        </p:attrNameLst>
                                      </p:cBhvr>
                                      <p:tavLst>
                                        <p:tav tm="0">
                                          <p:val>
                                            <p:strVal val="#ppt_x"/>
                                          </p:val>
                                        </p:tav>
                                        <p:tav tm="100000">
                                          <p:val>
                                            <p:strVal val="#ppt_x"/>
                                          </p:val>
                                        </p:tav>
                                      </p:tavLst>
                                    </p:anim>
                                    <p:anim calcmode="lin" valueType="num">
                                      <p:cBhvr>
                                        <p:cTn id="20" dur="2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par>
                          <p:cTn id="21" fill="hold" nodeType="afterGroup">
                            <p:stCondLst>
                              <p:cond delay="6500"/>
                            </p:stCondLst>
                            <p:childTnLst>
                              <p:par>
                                <p:cTn id="22" presetID="6"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 hoi 3.wmv">
            <a:hlinkClick r:id="" action="ppaction://media"/>
            <a:extLst>
              <a:ext uri="{FF2B5EF4-FFF2-40B4-BE49-F238E27FC236}">
                <a16:creationId xmlns:a16="http://schemas.microsoft.com/office/drawing/2014/main" id="{A1AA88A1-A093-ADB2-5732-46571DAEAD3E}"/>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23850" y="306388"/>
            <a:ext cx="84963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5931033-5271-319B-040B-E37E1221BFD6}"/>
              </a:ext>
            </a:extLst>
          </p:cNvPr>
          <p:cNvSpPr/>
          <p:nvPr/>
        </p:nvSpPr>
        <p:spPr>
          <a:xfrm>
            <a:off x="928688" y="214313"/>
            <a:ext cx="6643687" cy="1357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ngon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đẹp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khoai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lón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đẹp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nhác</a:t>
            </a:r>
            <a:r>
              <a:rPr lang="en-US"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 hoi 4.wmv">
            <a:hlinkClick r:id="" action="ppaction://media"/>
            <a:extLst>
              <a:ext uri="{FF2B5EF4-FFF2-40B4-BE49-F238E27FC236}">
                <a16:creationId xmlns:a16="http://schemas.microsoft.com/office/drawing/2014/main" id="{C7C28C88-F3E7-AE40-64A4-9808C8EBFFA3}"/>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8424862"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5D083B7-7339-406F-5951-734E50A2336B}"/>
              </a:ext>
            </a:extLst>
          </p:cNvPr>
          <p:cNvSpPr/>
          <p:nvPr/>
        </p:nvSpPr>
        <p:spPr>
          <a:xfrm>
            <a:off x="428625" y="357188"/>
            <a:ext cx="8215313" cy="1928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vàng</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ơi!Mặt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vườn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a:t>
            </a:r>
          </a:p>
          <a:p>
            <a:pPr algn="ctr">
              <a:defRPr/>
            </a:pP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đi!Nếu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mất</a:t>
            </a:r>
            <a:r>
              <a:rPr lang="en-US"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7.wmv">
            <a:hlinkClick r:id="" action="ppaction://media"/>
            <a:extLst>
              <a:ext uri="{FF2B5EF4-FFF2-40B4-BE49-F238E27FC236}">
                <a16:creationId xmlns:a16="http://schemas.microsoft.com/office/drawing/2014/main" id="{13A87E82-9D70-FBDC-0F13-EC0F37572CC3}"/>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6423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4EDDCBF-8B30-E4D0-31E4-0323C578F686}"/>
              </a:ext>
            </a:extLst>
          </p:cNvPr>
          <p:cNvSpPr/>
          <p:nvPr/>
        </p:nvSpPr>
        <p:spPr>
          <a:xfrm>
            <a:off x="0" y="0"/>
            <a:ext cx="9144000" cy="135731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err="1">
                <a:latin typeface="Times New Roman" pitchFamily="18" charset="0"/>
                <a:cs typeface="Times New Roman" pitchFamily="18" charset="0"/>
              </a:rPr>
              <a:t>Buổi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lại</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tới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tóc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sắp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a:t>
            </a:r>
          </a:p>
          <a:p>
            <a:pPr algn="ctr">
              <a:defRPr/>
            </a:pP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nấu</a:t>
            </a: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loáng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xong</a:t>
            </a:r>
            <a:r>
              <a:rPr lang="en-US"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8.wmv">
            <a:hlinkClick r:id="" action="ppaction://media"/>
            <a:extLst>
              <a:ext uri="{FF2B5EF4-FFF2-40B4-BE49-F238E27FC236}">
                <a16:creationId xmlns:a16="http://schemas.microsoft.com/office/drawing/2014/main" id="{B4B68389-7801-518B-3B4D-D7B649FC5D53}"/>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306388"/>
            <a:ext cx="86423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B36609B-D551-FC7C-3A81-7DA26C74F2B2}"/>
              </a:ext>
            </a:extLst>
          </p:cNvPr>
          <p:cNvSpPr/>
          <p:nvPr/>
        </p:nvSpPr>
        <p:spPr>
          <a:xfrm>
            <a:off x="0" y="0"/>
            <a:ext cx="9144000" cy="1357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ngày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vàng</a:t>
            </a:r>
            <a:r>
              <a:rPr lang="en-US" dirty="0">
                <a:latin typeface="Times New Roman" pitchFamily="18" charset="0"/>
                <a:cs typeface="Times New Roman" pitchFamily="18" charset="0"/>
              </a:rPr>
              <a:t> bay qua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yế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a:t>
            </a:r>
          </a:p>
          <a:p>
            <a:pPr algn="ctr">
              <a:defRPr/>
            </a:pP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vườn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mãi</a:t>
            </a:r>
            <a:r>
              <a:rPr lang="en-US"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8+1.wmv">
            <a:hlinkClick r:id="" action="ppaction://media"/>
            <a:extLst>
              <a:ext uri="{FF2B5EF4-FFF2-40B4-BE49-F238E27FC236}">
                <a16:creationId xmlns:a16="http://schemas.microsoft.com/office/drawing/2014/main" id="{5FCCFACF-EB17-D100-D1F6-F2ABF351E84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47650"/>
            <a:ext cx="86423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F96FBD5-F988-3A70-718E-5871BC5325C5}"/>
              </a:ext>
            </a:extLst>
          </p:cNvPr>
          <p:cNvSpPr/>
          <p:nvPr/>
        </p:nvSpPr>
        <p:spPr>
          <a:xfrm>
            <a:off x="0" y="0"/>
            <a:ext cx="8786813" cy="178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vườn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tỏa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tấm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đứa</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muộn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màng</a:t>
            </a:r>
            <a:r>
              <a:rPr lang="en-US"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1212201120734609">
            <a:extLst>
              <a:ext uri="{FF2B5EF4-FFF2-40B4-BE49-F238E27FC236}">
                <a16:creationId xmlns:a16="http://schemas.microsoft.com/office/drawing/2014/main" id="{C182DB9C-02F8-5F29-F63A-166D535F0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52400"/>
            <a:ext cx="8978900" cy="6705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B9E51A-CFEA-A30A-8D0F-AAA97806AEC2}"/>
              </a:ext>
            </a:extLst>
          </p:cNvPr>
          <p:cNvSpPr txBox="1">
            <a:spLocks noChangeArrowheads="1"/>
          </p:cNvSpPr>
          <p:nvPr/>
        </p:nvSpPr>
        <p:spPr bwMode="auto">
          <a:xfrm>
            <a:off x="5278438" y="179388"/>
            <a:ext cx="2951162"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8800" b="1">
                <a:solidFill>
                  <a:srgbClr val="002060"/>
                </a:solidFill>
                <a:latin typeface="Times New Roman" panose="02020603050405020304" pitchFamily="18" charset="0"/>
                <a:cs typeface="Times New Roman" panose="02020603050405020304" pitchFamily="18" charset="0"/>
              </a:rPr>
              <a:t>Đàm thoại Trích dẫn</a:t>
            </a:r>
            <a:endParaRPr lang="en-GB" altLang="en-US" sz="88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9">
            <a:extLst>
              <a:ext uri="{FF2B5EF4-FFF2-40B4-BE49-F238E27FC236}">
                <a16:creationId xmlns:a16="http://schemas.microsoft.com/office/drawing/2014/main" id="{9B6B5DAD-56C3-6DE0-DAB9-955B02015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420688"/>
            <a:ext cx="10298113" cy="76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BD26174-906A-E689-F640-9AD44EC6155C}"/>
              </a:ext>
            </a:extLst>
          </p:cNvPr>
          <p:cNvSpPr txBox="1">
            <a:spLocks noChangeArrowheads="1"/>
          </p:cNvSpPr>
          <p:nvPr/>
        </p:nvSpPr>
        <p:spPr bwMode="auto">
          <a:xfrm>
            <a:off x="1116013" y="2276475"/>
            <a:ext cx="74882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b="1">
                <a:latin typeface="Times New Roman" panose="02020603050405020304" pitchFamily="18" charset="0"/>
                <a:cs typeface="Times New Roman" panose="02020603050405020304" pitchFamily="18" charset="0"/>
              </a:rPr>
              <a:t>Bà mẹ là người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9C62419-D677-BC9C-DAB9-339C76AD75CE}"/>
              </a:ext>
            </a:extLst>
          </p:cNvPr>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a:t>Bà mẹ mong ước điều gì? Bà đã tìm thấy gì ngoài vườn?</a:t>
            </a:r>
          </a:p>
        </p:txBody>
      </p:sp>
      <p:pic>
        <p:nvPicPr>
          <p:cNvPr id="18435" name="Picture 7" descr="9">
            <a:extLst>
              <a:ext uri="{FF2B5EF4-FFF2-40B4-BE49-F238E27FC236}">
                <a16:creationId xmlns:a16="http://schemas.microsoft.com/office/drawing/2014/main" id="{CB01AAB2-E1B8-6A07-4FDB-85040AD59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420688"/>
            <a:ext cx="10298113" cy="76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51485B6-D14D-224E-1FE3-A50D526F2379}"/>
              </a:ext>
            </a:extLst>
          </p:cNvPr>
          <p:cNvSpPr txBox="1">
            <a:spLocks noChangeArrowheads="1"/>
          </p:cNvSpPr>
          <p:nvPr/>
        </p:nvSpPr>
        <p:spPr bwMode="auto">
          <a:xfrm>
            <a:off x="1104900" y="1700213"/>
            <a:ext cx="74882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b="1">
                <a:latin typeface="Times New Roman" panose="02020603050405020304" pitchFamily="18" charset="0"/>
                <a:cs typeface="Times New Roman" panose="02020603050405020304" pitchFamily="18" charset="0"/>
              </a:rPr>
              <a:t>Bà mẹ mong ước điều gì? Bà đã tìm thấy gì ngoài vườn?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u hoi 1.wmv">
            <a:hlinkClick r:id="" action="ppaction://media"/>
            <a:extLst>
              <a:ext uri="{FF2B5EF4-FFF2-40B4-BE49-F238E27FC236}">
                <a16:creationId xmlns:a16="http://schemas.microsoft.com/office/drawing/2014/main" id="{9E3907F8-4921-F54A-2777-46600467C27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85693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 hoi 2.wmv">
            <a:hlinkClick r:id="" action="ppaction://media"/>
            <a:extLst>
              <a:ext uri="{FF2B5EF4-FFF2-40B4-BE49-F238E27FC236}">
                <a16:creationId xmlns:a16="http://schemas.microsoft.com/office/drawing/2014/main" id="{1E4778FC-EF5B-6535-529A-812F3E65985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47650"/>
            <a:ext cx="8569325"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DuLieu\My Pictures\g2.bmp">
            <a:extLst>
              <a:ext uri="{FF2B5EF4-FFF2-40B4-BE49-F238E27FC236}">
                <a16:creationId xmlns:a16="http://schemas.microsoft.com/office/drawing/2014/main" id="{2BC751B1-C7F4-E9DB-2287-BF8F85BA75EF}"/>
              </a:ext>
            </a:extLst>
          </p:cNvPr>
          <p:cNvPicPr>
            <a:picLocks noChangeAspect="1" noChangeArrowheads="1"/>
          </p:cNvPicPr>
          <p:nvPr/>
        </p:nvPicPr>
        <p:blipFill>
          <a:blip r:embed="rId3">
            <a:clrChange>
              <a:clrFrom>
                <a:srgbClr val="7AC149"/>
              </a:clrFrom>
              <a:clrTo>
                <a:srgbClr val="7AC149">
                  <a:alpha val="0"/>
                </a:srgbClr>
              </a:clrTo>
            </a:clrChange>
            <a:extLst>
              <a:ext uri="{28A0092B-C50C-407E-A947-70E740481C1C}">
                <a14:useLocalDpi xmlns:a14="http://schemas.microsoft.com/office/drawing/2010/main" val="0"/>
              </a:ext>
            </a:extLst>
          </a:blip>
          <a:srcRect/>
          <a:stretch>
            <a:fillRect/>
          </a:stretch>
        </p:blipFill>
        <p:spPr bwMode="auto">
          <a:xfrm>
            <a:off x="-1331913" y="-747713"/>
            <a:ext cx="11952288" cy="784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6626824-38A4-85F6-6F53-6A095CC0B0E2}"/>
              </a:ext>
            </a:extLst>
          </p:cNvPr>
          <p:cNvSpPr txBox="1">
            <a:spLocks noChangeArrowheads="1"/>
          </p:cNvSpPr>
          <p:nvPr/>
        </p:nvSpPr>
        <p:spPr bwMode="auto">
          <a:xfrm>
            <a:off x="1331913" y="2133600"/>
            <a:ext cx="741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b="1">
                <a:solidFill>
                  <a:srgbClr val="0070C0"/>
                </a:solidFill>
                <a:latin typeface="Times New Roman" panose="02020603050405020304" pitchFamily="18" charset="0"/>
                <a:cs typeface="Times New Roman" panose="02020603050405020304" pitchFamily="18" charset="0"/>
              </a:rPr>
              <a:t>Cô và trẻ cùng đọc bài thơ: Hoa kết trái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1212201119588886">
            <a:extLst>
              <a:ext uri="{FF2B5EF4-FFF2-40B4-BE49-F238E27FC236}">
                <a16:creationId xmlns:a16="http://schemas.microsoft.com/office/drawing/2014/main" id="{03A55E28-271C-8C84-CE97-64F9E3ED5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458788"/>
            <a:ext cx="11469688" cy="7559676"/>
          </a:xfrm>
          <a:prstGeom prst="rect">
            <a:avLst/>
          </a:prstGeom>
          <a:noFill/>
          <a:ln w="76200" cmpd="tri">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A869363-0FA9-6750-EA0E-E9A774225B4C}"/>
              </a:ext>
            </a:extLst>
          </p:cNvPr>
          <p:cNvSpPr>
            <a:spLocks noChangeArrowheads="1"/>
          </p:cNvSpPr>
          <p:nvPr/>
        </p:nvSpPr>
        <p:spPr bwMode="auto">
          <a:xfrm>
            <a:off x="827088" y="179705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4800" b="1">
                <a:latin typeface="Times New Roman" panose="02020603050405020304" pitchFamily="18" charset="0"/>
                <a:cs typeface="Times New Roman" panose="02020603050405020304" pitchFamily="18" charset="0"/>
              </a:rPr>
              <a:t>Bà đối sử với cô bé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9">
            <a:extLst>
              <a:ext uri="{FF2B5EF4-FFF2-40B4-BE49-F238E27FC236}">
                <a16:creationId xmlns:a16="http://schemas.microsoft.com/office/drawing/2014/main" id="{8BFD1A75-2999-44AA-115E-2CBC01AC2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420688"/>
            <a:ext cx="10298113" cy="76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E53DA97-1AF3-48A4-FCAA-8F5F2F631501}"/>
              </a:ext>
            </a:extLst>
          </p:cNvPr>
          <p:cNvSpPr txBox="1">
            <a:spLocks noChangeArrowheads="1"/>
          </p:cNvSpPr>
          <p:nvPr/>
        </p:nvSpPr>
        <p:spPr bwMode="auto">
          <a:xfrm>
            <a:off x="1403350" y="2276475"/>
            <a:ext cx="6769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b="1">
                <a:latin typeface="Times New Roman" panose="02020603050405020304" pitchFamily="18" charset="0"/>
                <a:cs typeface="Times New Roman" panose="02020603050405020304" pitchFamily="18" charset="0"/>
              </a:rPr>
              <a:t>Tính tình của cô bé ra sao?</a:t>
            </a:r>
            <a:endParaRPr lang="en-GB" altLang="en-US" sz="4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 hoi 3.wmv">
            <a:hlinkClick r:id="" action="ppaction://media"/>
            <a:extLst>
              <a:ext uri="{FF2B5EF4-FFF2-40B4-BE49-F238E27FC236}">
                <a16:creationId xmlns:a16="http://schemas.microsoft.com/office/drawing/2014/main" id="{47F33475-0FA6-F151-F0DF-C51FA1CEBB4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23850" y="306388"/>
            <a:ext cx="84963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DuLieu\My Pictures\g5.bmp">
            <a:extLst>
              <a:ext uri="{FF2B5EF4-FFF2-40B4-BE49-F238E27FC236}">
                <a16:creationId xmlns:a16="http://schemas.microsoft.com/office/drawing/2014/main" id="{2107F669-78E4-4E9D-6F65-3A0A28C10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513434A-4325-8BFB-8D44-DFCD17C0F440}"/>
              </a:ext>
            </a:extLst>
          </p:cNvPr>
          <p:cNvSpPr>
            <a:spLocks noChangeArrowheads="1"/>
          </p:cNvSpPr>
          <p:nvPr/>
        </p:nvSpPr>
        <p:spPr bwMode="auto">
          <a:xfrm>
            <a:off x="2647950" y="2627313"/>
            <a:ext cx="6381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Buổi sáng chú ong vàng đã nói gì với cô bé?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 hoi 4.wmv">
            <a:hlinkClick r:id="" action="ppaction://media"/>
            <a:extLst>
              <a:ext uri="{FF2B5EF4-FFF2-40B4-BE49-F238E27FC236}">
                <a16:creationId xmlns:a16="http://schemas.microsoft.com/office/drawing/2014/main" id="{B10BA23D-D32D-4C75-B3F0-627AA1047F5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8424862"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DuLieu\My Pictures\g5.bmp">
            <a:extLst>
              <a:ext uri="{FF2B5EF4-FFF2-40B4-BE49-F238E27FC236}">
                <a16:creationId xmlns:a16="http://schemas.microsoft.com/office/drawing/2014/main" id="{6D5519FA-5FE8-1F62-C756-9376F9CE1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A6B2980-B9C3-151A-71A7-BFC1AD04A5A5}"/>
              </a:ext>
            </a:extLst>
          </p:cNvPr>
          <p:cNvSpPr>
            <a:spLocks noChangeArrowheads="1"/>
          </p:cNvSpPr>
          <p:nvPr/>
        </p:nvSpPr>
        <p:spPr bwMode="auto">
          <a:xfrm>
            <a:off x="2762250" y="2568575"/>
            <a:ext cx="63817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Cô bé đã trả lời ong vàng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5.wmv">
            <a:hlinkClick r:id="" action="ppaction://media"/>
            <a:extLst>
              <a:ext uri="{FF2B5EF4-FFF2-40B4-BE49-F238E27FC236}">
                <a16:creationId xmlns:a16="http://schemas.microsoft.com/office/drawing/2014/main" id="{E4D49577-59DB-2998-BB33-882F58CA054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130175"/>
            <a:ext cx="864235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DuLieu\My Pictures\g5.bmp">
            <a:extLst>
              <a:ext uri="{FF2B5EF4-FFF2-40B4-BE49-F238E27FC236}">
                <a16:creationId xmlns:a16="http://schemas.microsoft.com/office/drawing/2014/main" id="{BB994A89-BC67-AE35-1E74-81E450D56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9B34EBF-0E63-E866-8F1A-DEB63E205CCC}"/>
              </a:ext>
            </a:extLst>
          </p:cNvPr>
          <p:cNvSpPr>
            <a:spLocks noChangeArrowheads="1"/>
          </p:cNvSpPr>
          <p:nvPr/>
        </p:nvSpPr>
        <p:spPr bwMode="auto">
          <a:xfrm>
            <a:off x="2627313" y="2643188"/>
            <a:ext cx="6381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Buổi chiều ong vàng lại nói gì với cô bé?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6.wmv">
            <a:hlinkClick r:id="" action="ppaction://media"/>
            <a:extLst>
              <a:ext uri="{FF2B5EF4-FFF2-40B4-BE49-F238E27FC236}">
                <a16:creationId xmlns:a16="http://schemas.microsoft.com/office/drawing/2014/main" id="{29813CC2-9BAB-D032-19A6-982D8F12F20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47650"/>
            <a:ext cx="86423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DuLieu\My Pictures\g5.bmp">
            <a:extLst>
              <a:ext uri="{FF2B5EF4-FFF2-40B4-BE49-F238E27FC236}">
                <a16:creationId xmlns:a16="http://schemas.microsoft.com/office/drawing/2014/main" id="{C12E351E-29FB-A4E6-9382-8F1F5F54F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9C7CF4-D36C-B723-86A0-9A88EB9A33EE}"/>
              </a:ext>
            </a:extLst>
          </p:cNvPr>
          <p:cNvSpPr>
            <a:spLocks noChangeArrowheads="1"/>
          </p:cNvSpPr>
          <p:nvPr/>
        </p:nvSpPr>
        <p:spPr bwMode="auto">
          <a:xfrm>
            <a:off x="2627313" y="2557463"/>
            <a:ext cx="6381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Cô bé đã nói gì với ong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uLieu\My Pictures\g5.bmp">
            <a:extLst>
              <a:ext uri="{FF2B5EF4-FFF2-40B4-BE49-F238E27FC236}">
                <a16:creationId xmlns:a16="http://schemas.microsoft.com/office/drawing/2014/main" id="{C66CA203-4385-96EE-71C0-64259651E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B01B969-F83A-D9B3-C6C5-369DA93949C2}"/>
              </a:ext>
            </a:extLst>
          </p:cNvPr>
          <p:cNvSpPr/>
          <p:nvPr/>
        </p:nvSpPr>
        <p:spPr>
          <a:xfrm>
            <a:off x="2268538" y="2557463"/>
            <a:ext cx="7127875" cy="1446212"/>
          </a:xfrm>
          <a:prstGeom prst="rect">
            <a:avLst/>
          </a:prstGeom>
        </p:spPr>
        <p:txBody>
          <a:bodyPr>
            <a:spAutoFit/>
          </a:bodyPr>
          <a:lstStyle/>
          <a:p>
            <a:pPr algn="ctr" fontAlgn="auto">
              <a:spcBef>
                <a:spcPts val="0"/>
              </a:spcBef>
              <a:spcAft>
                <a:spcPts val="0"/>
              </a:spcAft>
              <a:defRPr/>
            </a:pPr>
            <a:r>
              <a:rPr lang="en-US" sz="4400" b="1">
                <a:solidFill>
                  <a:schemeClr val="tx1">
                    <a:lumMod val="95000"/>
                    <a:lumOff val="5000"/>
                  </a:schemeClr>
                </a:solidFill>
                <a:latin typeface="Times New Roman" pitchFamily="18" charset="0"/>
                <a:cs typeface="Times New Roman" pitchFamily="18" charset="0"/>
              </a:rPr>
              <a:t>Câu chuyện:</a:t>
            </a:r>
          </a:p>
          <a:p>
            <a:pPr algn="ctr" fontAlgn="auto">
              <a:spcBef>
                <a:spcPts val="0"/>
              </a:spcBef>
              <a:spcAft>
                <a:spcPts val="0"/>
              </a:spcAft>
              <a:defRPr/>
            </a:pPr>
            <a:r>
              <a:rPr lang="en-US" sz="4400" b="1">
                <a:solidFill>
                  <a:schemeClr val="tx1">
                    <a:lumMod val="95000"/>
                    <a:lumOff val="5000"/>
                  </a:schemeClr>
                </a:solidFill>
                <a:latin typeface="Times New Roman" pitchFamily="18" charset="0"/>
                <a:cs typeface="Times New Roman" pitchFamily="18" charset="0"/>
              </a:rPr>
              <a:t>Sự tích hoa dạ hương</a:t>
            </a:r>
            <a:endParaRPr lang="en-GB" sz="4400" b="1" dirty="0">
              <a:solidFill>
                <a:schemeClr val="tx1">
                  <a:lumMod val="95000"/>
                  <a:lumOff val="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7.wmv">
            <a:hlinkClick r:id="" action="ppaction://media"/>
            <a:extLst>
              <a:ext uri="{FF2B5EF4-FFF2-40B4-BE49-F238E27FC236}">
                <a16:creationId xmlns:a16="http://schemas.microsoft.com/office/drawing/2014/main" id="{D67948CA-7AA9-CCCC-80F4-AEEE4B53322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6423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H3">
            <a:extLst>
              <a:ext uri="{FF2B5EF4-FFF2-40B4-BE49-F238E27FC236}">
                <a16:creationId xmlns:a16="http://schemas.microsoft.com/office/drawing/2014/main" id="{18AD79CB-0D22-B66C-D9AB-BBFB62222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927100"/>
            <a:ext cx="11449050" cy="858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ED171F6-AC6B-53A9-2E0A-4C0E5D1DA75B}"/>
              </a:ext>
            </a:extLst>
          </p:cNvPr>
          <p:cNvSpPr>
            <a:spLocks noChangeArrowheads="1"/>
          </p:cNvSpPr>
          <p:nvPr/>
        </p:nvSpPr>
        <p:spPr bwMode="auto">
          <a:xfrm>
            <a:off x="2087563" y="2205038"/>
            <a:ext cx="70564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5400" b="1">
                <a:latin typeface="Times New Roman" panose="02020603050405020304" pitchFamily="18" charset="0"/>
                <a:cs typeface="Times New Roman" panose="02020603050405020304" pitchFamily="18" charset="0"/>
              </a:rPr>
              <a:t>Cô bé chờ đến tối, rồi 3 ngày liền không thấy mẹ về cô bé đã làm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121220112084736">
            <a:extLst>
              <a:ext uri="{FF2B5EF4-FFF2-40B4-BE49-F238E27FC236}">
                <a16:creationId xmlns:a16="http://schemas.microsoft.com/office/drawing/2014/main" id="{F51140E4-76D4-CC3F-7A5D-60E7697B3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
            <a:ext cx="111252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1">
            <a:extLst>
              <a:ext uri="{FF2B5EF4-FFF2-40B4-BE49-F238E27FC236}">
                <a16:creationId xmlns:a16="http://schemas.microsoft.com/office/drawing/2014/main" id="{863BE8B2-674B-2F34-BBE0-8A5F826EC644}"/>
              </a:ext>
            </a:extLst>
          </p:cNvPr>
          <p:cNvSpPr>
            <a:spLocks noChangeArrowheads="1"/>
          </p:cNvSpPr>
          <p:nvPr/>
        </p:nvSpPr>
        <p:spPr bwMode="auto">
          <a:xfrm>
            <a:off x="684213" y="1628775"/>
            <a:ext cx="73437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6000" b="1">
                <a:latin typeface="Times New Roman" panose="02020603050405020304" pitchFamily="18" charset="0"/>
                <a:cs typeface="Times New Roman" panose="02020603050405020304" pitchFamily="18" charset="0"/>
              </a:rPr>
              <a:t>Ong vàng đã nói gì với cô bé? Cô bé đã phản ứng như thế nào?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8.wmv">
            <a:hlinkClick r:id="" action="ppaction://media"/>
            <a:extLst>
              <a:ext uri="{FF2B5EF4-FFF2-40B4-BE49-F238E27FC236}">
                <a16:creationId xmlns:a16="http://schemas.microsoft.com/office/drawing/2014/main" id="{DD4AE011-6E76-117C-A2FF-1F6EF30F89FC}"/>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306388"/>
            <a:ext cx="86423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DuLieu\My Pictures\g5.bmp">
            <a:extLst>
              <a:ext uri="{FF2B5EF4-FFF2-40B4-BE49-F238E27FC236}">
                <a16:creationId xmlns:a16="http://schemas.microsoft.com/office/drawing/2014/main" id="{74998174-9FA2-17A7-7C13-329E48109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a:extLst>
              <a:ext uri="{FF2B5EF4-FFF2-40B4-BE49-F238E27FC236}">
                <a16:creationId xmlns:a16="http://schemas.microsoft.com/office/drawing/2014/main" id="{27160303-7ECC-CC53-1BC6-263C23918E59}"/>
              </a:ext>
            </a:extLst>
          </p:cNvPr>
          <p:cNvSpPr txBox="1">
            <a:spLocks noChangeArrowheads="1"/>
          </p:cNvSpPr>
          <p:nvPr/>
        </p:nvSpPr>
        <p:spPr bwMode="auto">
          <a:xfrm>
            <a:off x="2411413" y="2060575"/>
            <a:ext cx="67325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Về sau mọi người dân xung quanh nhìn thấy gì ở trong vườn nhà cô bé?</a:t>
            </a:r>
          </a:p>
          <a:p>
            <a:pPr algn="ctr" eaLnBrk="1" hangingPunct="1"/>
            <a:endParaRPr lang="en-US" altLang="en-US" sz="4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hoi 8+1.wmv">
            <a:hlinkClick r:id="" action="ppaction://media"/>
            <a:extLst>
              <a:ext uri="{FF2B5EF4-FFF2-40B4-BE49-F238E27FC236}">
                <a16:creationId xmlns:a16="http://schemas.microsoft.com/office/drawing/2014/main" id="{5E7F9BFF-69D4-88CD-0A7B-4A143C1B1E95}"/>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47650"/>
            <a:ext cx="86423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pic>
        <p:nvPicPr>
          <p:cNvPr id="4" name="Picture 3" descr="D:\DuLieu\My Pictures\g2.bmp">
            <a:extLst>
              <a:ext uri="{FF2B5EF4-FFF2-40B4-BE49-F238E27FC236}">
                <a16:creationId xmlns:a16="http://schemas.microsoft.com/office/drawing/2014/main" id="{F66BBC3B-A47E-041A-6672-AF07A1DC7E4F}"/>
              </a:ext>
            </a:extLst>
          </p:cNvPr>
          <p:cNvPicPr>
            <a:picLocks noChangeAspect="1" noChangeArrowheads="1"/>
          </p:cNvPicPr>
          <p:nvPr/>
        </p:nvPicPr>
        <p:blipFill>
          <a:blip r:embed="rId3">
            <a:clrChange>
              <a:clrFrom>
                <a:srgbClr val="7AC149"/>
              </a:clrFrom>
              <a:clrTo>
                <a:srgbClr val="7AC149">
                  <a:alpha val="0"/>
                </a:srgbClr>
              </a:clrTo>
            </a:clrChange>
            <a:extLst>
              <a:ext uri="{28A0092B-C50C-407E-A947-70E740481C1C}">
                <a14:useLocalDpi xmlns:a14="http://schemas.microsoft.com/office/drawing/2010/main" val="0"/>
              </a:ext>
            </a:extLst>
          </a:blip>
          <a:srcRect/>
          <a:stretch>
            <a:fillRect/>
          </a:stretch>
        </p:blipFill>
        <p:spPr bwMode="auto">
          <a:xfrm>
            <a:off x="-2413000" y="-3267075"/>
            <a:ext cx="14898688" cy="1159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AF3F2FE-7D55-2CCD-B793-E90D102EADA9}"/>
              </a:ext>
            </a:extLst>
          </p:cNvPr>
          <p:cNvSpPr txBox="1">
            <a:spLocks noChangeArrowheads="1"/>
          </p:cNvSpPr>
          <p:nvPr/>
        </p:nvSpPr>
        <p:spPr bwMode="auto">
          <a:xfrm>
            <a:off x="935038" y="1268413"/>
            <a:ext cx="82089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200" b="1">
                <a:solidFill>
                  <a:srgbClr val="0070C0"/>
                </a:solidFill>
                <a:latin typeface="Times New Roman" panose="02020603050405020304" pitchFamily="18" charset="0"/>
                <a:cs typeface="Times New Roman" panose="02020603050405020304" pitchFamily="18" charset="0"/>
              </a:rPr>
              <a:t>Giáo dục: </a:t>
            </a:r>
            <a:r>
              <a:rPr lang="en-US" altLang="en-US" sz="3200" b="1">
                <a:latin typeface="Times New Roman" panose="02020603050405020304" pitchFamily="18" charset="0"/>
                <a:cs typeface="Times New Roman" panose="02020603050405020304" pitchFamily="18" charset="0"/>
              </a:rPr>
              <a:t>Các con ạ, bố mẹ đã vất vả đi làm để nuôi lớn chúng mình nên chúng mình phải biết yêu thương, quan tâm, chăm sóc, giúp đỡ ông bà, bố mẹ và những người thân trong gia đình nhé.</a:t>
            </a:r>
          </a:p>
          <a:p>
            <a:pPr algn="just" eaLnBrk="1" hangingPunct="1"/>
            <a:endParaRPr lang="en-GB" altLang="en-US" sz="32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uLieu\My Pictures\g5.bmp">
            <a:extLst>
              <a:ext uri="{FF2B5EF4-FFF2-40B4-BE49-F238E27FC236}">
                <a16:creationId xmlns:a16="http://schemas.microsoft.com/office/drawing/2014/main" id="{53F0AEEC-DECB-1841-A443-334B7581E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603250"/>
            <a:ext cx="10298113"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1">
            <a:extLst>
              <a:ext uri="{FF2B5EF4-FFF2-40B4-BE49-F238E27FC236}">
                <a16:creationId xmlns:a16="http://schemas.microsoft.com/office/drawing/2014/main" id="{94154B6A-6032-3F28-18D0-F6E24BC664F4}"/>
              </a:ext>
            </a:extLst>
          </p:cNvPr>
          <p:cNvSpPr txBox="1">
            <a:spLocks noChangeArrowheads="1"/>
          </p:cNvSpPr>
          <p:nvPr/>
        </p:nvSpPr>
        <p:spPr bwMode="auto">
          <a:xfrm>
            <a:off x="2411413" y="2060575"/>
            <a:ext cx="67325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Vở dối:</a:t>
            </a:r>
          </a:p>
          <a:p>
            <a:pPr algn="ctr" eaLnBrk="1" hangingPunct="1"/>
            <a:r>
              <a:rPr lang="en-US" altLang="en-US" sz="4400" b="1">
                <a:latin typeface="Times New Roman" panose="02020603050405020304" pitchFamily="18" charset="0"/>
                <a:cs typeface="Times New Roman" panose="02020603050405020304" pitchFamily="18" charset="0"/>
              </a:rPr>
              <a:t>Sự tích hoa dạ hương</a:t>
            </a:r>
          </a:p>
          <a:p>
            <a:pPr algn="ctr" eaLnBrk="1" hangingPunct="1"/>
            <a:endParaRPr lang="en-US" altLang="en-US" sz="4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9699"/>
                                        </p:tgtEl>
                                      </p:cBhvr>
                                    </p:animEffect>
                                    <p:animScale>
                                      <p:cBhvr>
                                        <p:cTn id="7" dur="250" autoRev="1" fill="hold"/>
                                        <p:tgtEl>
                                          <p:spTgt spid="2969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Miss You So Much - Rong Zhe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DuLieu\My Pictures\g2.bmp">
            <a:extLst>
              <a:ext uri="{FF2B5EF4-FFF2-40B4-BE49-F238E27FC236}">
                <a16:creationId xmlns:a16="http://schemas.microsoft.com/office/drawing/2014/main" id="{87C6B05F-23B2-0FEB-9C8A-68F52FCF42B9}"/>
              </a:ext>
            </a:extLst>
          </p:cNvPr>
          <p:cNvPicPr>
            <a:picLocks noChangeAspect="1" noChangeArrowheads="1"/>
          </p:cNvPicPr>
          <p:nvPr/>
        </p:nvPicPr>
        <p:blipFill>
          <a:blip r:embed="rId3">
            <a:clrChange>
              <a:clrFrom>
                <a:srgbClr val="7AC149"/>
              </a:clrFrom>
              <a:clrTo>
                <a:srgbClr val="7AC149">
                  <a:alpha val="0"/>
                </a:srgbClr>
              </a:clrTo>
            </a:clrChange>
            <a:extLst>
              <a:ext uri="{28A0092B-C50C-407E-A947-70E740481C1C}">
                <a14:useLocalDpi xmlns:a14="http://schemas.microsoft.com/office/drawing/2010/main" val="0"/>
              </a:ext>
            </a:extLst>
          </a:blip>
          <a:srcRect/>
          <a:stretch>
            <a:fillRect/>
          </a:stretch>
        </p:blipFill>
        <p:spPr bwMode="auto">
          <a:xfrm>
            <a:off x="-1331913" y="-747713"/>
            <a:ext cx="11952288" cy="784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a:extLst>
              <a:ext uri="{FF2B5EF4-FFF2-40B4-BE49-F238E27FC236}">
                <a16:creationId xmlns:a16="http://schemas.microsoft.com/office/drawing/2014/main" id="{7A22E9F6-FD81-E839-3959-F020C0BD3C1A}"/>
              </a:ext>
            </a:extLst>
          </p:cNvPr>
          <p:cNvSpPr txBox="1">
            <a:spLocks noChangeArrowheads="1"/>
          </p:cNvSpPr>
          <p:nvPr/>
        </p:nvSpPr>
        <p:spPr bwMode="auto">
          <a:xfrm>
            <a:off x="2124075" y="1700213"/>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5" name="Rectangle 4">
            <a:extLst>
              <a:ext uri="{FF2B5EF4-FFF2-40B4-BE49-F238E27FC236}">
                <a16:creationId xmlns:a16="http://schemas.microsoft.com/office/drawing/2014/main" id="{0301D407-9A62-238E-C0CB-49A4B9934FD2}"/>
              </a:ext>
            </a:extLst>
          </p:cNvPr>
          <p:cNvSpPr>
            <a:spLocks noChangeArrowheads="1"/>
          </p:cNvSpPr>
          <p:nvPr/>
        </p:nvSpPr>
        <p:spPr bwMode="auto">
          <a:xfrm>
            <a:off x="900113" y="1885950"/>
            <a:ext cx="7704137"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6600" b="1">
                <a:solidFill>
                  <a:srgbClr val="0070C0"/>
                </a:solidFill>
                <a:latin typeface="Times New Roman" panose="02020603050405020304" pitchFamily="18" charset="0"/>
                <a:cs typeface="Times New Roman" panose="02020603050405020304" pitchFamily="18" charset="0"/>
              </a:rPr>
              <a:t>Chúc các bé chăm ngoan học giỏi!</a:t>
            </a:r>
            <a:endParaRPr lang="en-GB" altLang="en-US" sz="66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1212201120417626">
            <a:extLst>
              <a:ext uri="{FF2B5EF4-FFF2-40B4-BE49-F238E27FC236}">
                <a16:creationId xmlns:a16="http://schemas.microsoft.com/office/drawing/2014/main" id="{EFDE8DDB-6DD3-18D0-D000-3442B7584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40875" cy="728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0696BE5-2168-B2E6-E0C2-6699A14D9026}"/>
              </a:ext>
            </a:extLst>
          </p:cNvPr>
          <p:cNvSpPr txBox="1">
            <a:spLocks noChangeArrowheads="1"/>
          </p:cNvSpPr>
          <p:nvPr/>
        </p:nvSpPr>
        <p:spPr bwMode="auto">
          <a:xfrm>
            <a:off x="611188" y="2276475"/>
            <a:ext cx="85328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b="1">
                <a:latin typeface="Times New Roman" panose="02020603050405020304" pitchFamily="18" charset="0"/>
                <a:cs typeface="Times New Roman" panose="02020603050405020304" pitchFamily="18" charset="0"/>
              </a:rPr>
              <a:t>Cô vừa kể cho chúng mình nghe câu chuyện gì?</a:t>
            </a:r>
            <a:endParaRPr lang="en-GB" altLang="en-US" sz="4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H4">
            <a:extLst>
              <a:ext uri="{FF2B5EF4-FFF2-40B4-BE49-F238E27FC236}">
                <a16:creationId xmlns:a16="http://schemas.microsoft.com/office/drawing/2014/main" id="{422D166F-E31A-A71C-5713-EBF80D0B5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
            <a:ext cx="9067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7E77D6-6504-01B0-EA12-EEF56951341D}"/>
              </a:ext>
            </a:extLst>
          </p:cNvPr>
          <p:cNvSpPr txBox="1">
            <a:spLocks noChangeArrowheads="1"/>
          </p:cNvSpPr>
          <p:nvPr/>
        </p:nvSpPr>
        <p:spPr bwMode="auto">
          <a:xfrm>
            <a:off x="611188" y="2276475"/>
            <a:ext cx="77771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b="1">
                <a:latin typeface="Times New Roman" panose="02020603050405020304" pitchFamily="18" charset="0"/>
                <a:cs typeface="Times New Roman" panose="02020603050405020304" pitchFamily="18" charset="0"/>
              </a:rPr>
              <a:t>Trong chuyện có những nhân vật nào?</a:t>
            </a:r>
            <a:endParaRPr lang="en-GB" altLang="en-US" sz="4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a:extLst>
              <a:ext uri="{FF2B5EF4-FFF2-40B4-BE49-F238E27FC236}">
                <a16:creationId xmlns:a16="http://schemas.microsoft.com/office/drawing/2014/main" id="{BED4858D-62CA-5CE5-D794-2DEDA2626EE2}"/>
              </a:ext>
            </a:extLst>
          </p:cNvPr>
          <p:cNvPicPr>
            <a:picLocks noChangeAspect="1" noChangeArrowheads="1"/>
          </p:cNvPicPr>
          <p:nvPr/>
        </p:nvPicPr>
        <p:blipFill>
          <a:blip r:embed="rId4"/>
          <a:srcRect l="23787" t="18333" r="50288" b="6250"/>
          <a:stretch>
            <a:fillRect/>
          </a:stretch>
        </p:blipFill>
        <p:spPr bwMode="auto">
          <a:xfrm>
            <a:off x="179388" y="188913"/>
            <a:ext cx="4752975" cy="6480175"/>
          </a:xfrm>
          <a:prstGeom prst="rect">
            <a:avLst/>
          </a:prstGeom>
          <a:ln w="88900" cap="sq" cmpd="thickThin">
            <a:solidFill>
              <a:srgbClr val="000000"/>
            </a:solidFill>
            <a:prstDash val="solid"/>
            <a:miter lim="800000"/>
          </a:ln>
          <a:effectLst>
            <a:innerShdw blurRad="76200">
              <a:srgbClr val="000000"/>
            </a:innerShdw>
          </a:effectLst>
        </p:spPr>
      </p:pic>
      <p:pic>
        <p:nvPicPr>
          <p:cNvPr id="10246" name="Picture 6">
            <a:extLst>
              <a:ext uri="{FF2B5EF4-FFF2-40B4-BE49-F238E27FC236}">
                <a16:creationId xmlns:a16="http://schemas.microsoft.com/office/drawing/2014/main" id="{1DE32916-4C61-5B88-652A-EA449C4DE855}"/>
              </a:ext>
            </a:extLst>
          </p:cNvPr>
          <p:cNvPicPr>
            <a:picLocks noChangeAspect="1" noChangeArrowheads="1"/>
          </p:cNvPicPr>
          <p:nvPr/>
        </p:nvPicPr>
        <p:blipFill>
          <a:blip r:embed="rId5"/>
          <a:srcRect l="72334" t="27847" r="6271" b="5704"/>
          <a:stretch>
            <a:fillRect/>
          </a:stretch>
        </p:blipFill>
        <p:spPr bwMode="auto">
          <a:xfrm>
            <a:off x="5292725" y="44450"/>
            <a:ext cx="3743325" cy="3384550"/>
          </a:xfrm>
          <a:prstGeom prst="rect">
            <a:avLst/>
          </a:prstGeom>
          <a:ln w="88900" cap="sq" cmpd="thickThin">
            <a:solidFill>
              <a:srgbClr val="000000"/>
            </a:solidFill>
            <a:prstDash val="solid"/>
            <a:miter lim="800000"/>
          </a:ln>
          <a:effectLst>
            <a:innerShdw blurRad="76200">
              <a:srgbClr val="000000"/>
            </a:innerShdw>
          </a:effectLst>
        </p:spPr>
      </p:pic>
      <p:pic>
        <p:nvPicPr>
          <p:cNvPr id="10248" name="Picture 8">
            <a:extLst>
              <a:ext uri="{FF2B5EF4-FFF2-40B4-BE49-F238E27FC236}">
                <a16:creationId xmlns:a16="http://schemas.microsoft.com/office/drawing/2014/main" id="{19D80CF8-F853-7219-8B8A-3833DE4A5F53}"/>
              </a:ext>
            </a:extLst>
          </p:cNvPr>
          <p:cNvPicPr>
            <a:picLocks noChangeAspect="1" noChangeArrowheads="1"/>
          </p:cNvPicPr>
          <p:nvPr/>
        </p:nvPicPr>
        <p:blipFill>
          <a:blip r:embed="rId6"/>
          <a:srcRect l="38754" t="3125" r="48907" b="66875"/>
          <a:stretch>
            <a:fillRect/>
          </a:stretch>
        </p:blipFill>
        <p:spPr bwMode="auto">
          <a:xfrm>
            <a:off x="5292725" y="3644900"/>
            <a:ext cx="3743325" cy="30241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circle(in)">
                                      <p:cBhvr>
                                        <p:cTn id="12" dur="2000"/>
                                        <p:tgtEl>
                                          <p:spTgt spid="1024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wipe(down)">
                                      <p:cBhvr>
                                        <p:cTn id="17" dur="500"/>
                                        <p:tgtEl>
                                          <p:spTgt spid="1024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154A933F-D1AB-7479-DA74-6DC4E7B10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03" t="3647" r="4691" b="5519"/>
          <a:stretch>
            <a:fillRect/>
          </a:stretch>
        </p:blipFill>
        <p:spPr bwMode="auto">
          <a:xfrm>
            <a:off x="0" y="830263"/>
            <a:ext cx="9144000"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99433B2-51A4-251D-5BF2-0ABAC0E11345}"/>
              </a:ext>
            </a:extLst>
          </p:cNvPr>
          <p:cNvSpPr txBox="1">
            <a:spLocks noChangeArrowheads="1"/>
          </p:cNvSpPr>
          <p:nvPr/>
        </p:nvSpPr>
        <p:spPr bwMode="auto">
          <a:xfrm>
            <a:off x="0" y="0"/>
            <a:ext cx="9144000" cy="8302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4000" b="1">
                <a:latin typeface="Times New Roman" panose="02020603050405020304" pitchFamily="18" charset="0"/>
                <a:cs typeface="Times New Roman" panose="02020603050405020304" pitchFamily="18" charset="0"/>
              </a:rPr>
              <a:t>Câu</a:t>
            </a:r>
            <a:r>
              <a:rPr lang="en-US" altLang="en-US" sz="4800" b="1">
                <a:latin typeface="Times New Roman" panose="02020603050405020304" pitchFamily="18" charset="0"/>
                <a:cs typeface="Times New Roman" panose="02020603050405020304" pitchFamily="18" charset="0"/>
              </a:rPr>
              <a:t> chuyện: Sự tích hoa dạ hương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1000"/>
                                        <p:tgtEl>
                                          <p:spTgt spid="8196"/>
                                        </p:tgtEl>
                                      </p:cBhvr>
                                    </p:animEffect>
                                    <p:anim calcmode="lin" valueType="num">
                                      <p:cBhvr>
                                        <p:cTn id="12" dur="1000" fill="hold"/>
                                        <p:tgtEl>
                                          <p:spTgt spid="8196"/>
                                        </p:tgtEl>
                                        <p:attrNameLst>
                                          <p:attrName>ppt_x</p:attrName>
                                        </p:attrNameLst>
                                      </p:cBhvr>
                                      <p:tavLst>
                                        <p:tav tm="0">
                                          <p:val>
                                            <p:strVal val="#ppt_x"/>
                                          </p:val>
                                        </p:tav>
                                        <p:tav tm="100000">
                                          <p:val>
                                            <p:strVal val="#ppt_x"/>
                                          </p:val>
                                        </p:tav>
                                      </p:tavLst>
                                    </p:anim>
                                    <p:anim calcmode="lin" valueType="num">
                                      <p:cBhvr>
                                        <p:cTn id="13"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u hoi 1.wmv">
            <a:hlinkClick r:id="" action="ppaction://media"/>
            <a:extLst>
              <a:ext uri="{FF2B5EF4-FFF2-40B4-BE49-F238E27FC236}">
                <a16:creationId xmlns:a16="http://schemas.microsoft.com/office/drawing/2014/main" id="{3026AF99-7DF0-79FA-A944-D0047C81D53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85693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5F95AB3-4076-B97F-190A-DA4D6F6646B0}"/>
              </a:ext>
            </a:extLst>
          </p:cNvPr>
          <p:cNvSpPr/>
          <p:nvPr/>
        </p:nvSpPr>
        <p:spPr>
          <a:xfrm>
            <a:off x="785813" y="1143000"/>
            <a:ext cx="785812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Times New Roman" pitchFamily="18" charset="0"/>
                <a:cs typeface="Times New Roman" pitchFamily="18" charset="0"/>
              </a:rPr>
              <a:t>Xưa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nghèo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ven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hôm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nghĩ</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mụn</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vui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cửa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vui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sz="36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 hoi 2.wmv">
            <a:hlinkClick r:id="" action="ppaction://media"/>
            <a:extLst>
              <a:ext uri="{FF2B5EF4-FFF2-40B4-BE49-F238E27FC236}">
                <a16:creationId xmlns:a16="http://schemas.microsoft.com/office/drawing/2014/main" id="{05A6A2C2-7DD3-DB58-379C-A7CE86D3BE5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0825" y="247650"/>
            <a:ext cx="8569325"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8332A66-3DC2-FD62-4748-2C112B43D6D8}"/>
              </a:ext>
            </a:extLst>
          </p:cNvPr>
          <p:cNvSpPr/>
          <p:nvPr/>
        </p:nvSpPr>
        <p:spPr>
          <a:xfrm>
            <a:off x="785813" y="357188"/>
            <a:ext cx="7572375" cy="1500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hôm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vườn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cái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chắp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78&quot;/&gt;&lt;/object&gt;&lt;object type=&quot;3&quot; unique_id=&quot;10007&quot;&gt;&lt;property id=&quot;20148&quot; value=&quot;5&quot;/&gt;&lt;property id=&quot;20300&quot; value=&quot;Slide 5&quot;/&gt;&lt;property id=&quot;20307&quot; value=&quot;259&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8&quot;/&gt;&lt;/object&gt;&lt;object type=&quot;3&quot; unique_id=&quot;10014&quot;&gt;&lt;property id=&quot;20148&quot; value=&quot;5&quot;/&gt;&lt;property id=&quot;20300&quot; value=&quot;Slide 13&quot;/&gt;&lt;property id=&quot;20307&quot; value=&quot;271&quot;/&gt;&lt;/object&gt;&lt;object type=&quot;3&quot; unique_id=&quot;10015&quot;&gt;&lt;property id=&quot;20148&quot; value=&quot;5&quot;/&gt;&lt;property id=&quot;20300&quot; value=&quot;Slide 16&quot;/&gt;&lt;property id=&quot;20307&quot; value=&quot;281&quot;/&gt;&lt;/object&gt;&lt;object type=&quot;3&quot; unique_id=&quot;10016&quot;&gt;&lt;property id=&quot;20148&quot; value=&quot;5&quot;/&gt;&lt;property id=&quot;20300&quot; value=&quot;Slide 19&quot;/&gt;&lt;property id=&quot;20307&quot; value=&quot;267&quot;/&gt;&lt;/object&gt;&lt;object type=&quot;3&quot; unique_id=&quot;10017&quot;&gt;&lt;property id=&quot;20148&quot; value=&quot;5&quot;/&gt;&lt;property id=&quot;20300&quot; value=&quot;Slide 18&quot;/&gt;&lt;property id=&quot;20307&quot; value=&quot;275&quot;/&gt;&lt;/object&gt;&lt;object type=&quot;3&quot; unique_id=&quot;10020&quot;&gt;&lt;property id=&quot;20148&quot; value=&quot;5&quot;/&gt;&lt;property id=&quot;20300&quot; value=&quot;Slide 24&quot;/&gt;&lt;property id=&quot;20307&quot; value=&quot;276&quot;/&gt;&lt;/object&gt;&lt;object type=&quot;3&quot; unique_id=&quot;10022&quot;&gt;&lt;property id=&quot;20148&quot; value=&quot;5&quot;/&gt;&lt;property id=&quot;20300&quot; value=&quot;Slide 26&quot;/&gt;&lt;property id=&quot;20307&quot; value=&quot;274&quot;/&gt;&lt;/object&gt;&lt;object type=&quot;3&quot; unique_id=&quot;10023&quot;&gt;&lt;property id=&quot;20148&quot; value=&quot;5&quot;/&gt;&lt;property id=&quot;20300&quot; value=&quot;Slide 32&quot;/&gt;&lt;property id=&quot;20307&quot; value=&quot;282&quot;/&gt;&lt;/object&gt;&lt;object type=&quot;3&quot; unique_id=&quot;10162&quot;&gt;&lt;property id=&quot;20148&quot; value=&quot;5&quot;/&gt;&lt;property id=&quot;20300&quot; value=&quot;Slide 2&quot;/&gt;&lt;property id=&quot;20307&quot; value=&quot;283&quot;/&gt;&lt;/object&gt;&lt;object type=&quot;3&quot; unique_id=&quot;10163&quot;&gt;&lt;property id=&quot;20148&quot; value=&quot;5&quot;/&gt;&lt;property id=&quot;20300&quot; value=&quot;Slide 15&quot;/&gt;&lt;property id=&quot;20307&quot; value=&quot;284&quot;/&gt;&lt;/object&gt;&lt;object type=&quot;3&quot; unique_id=&quot;10164&quot;&gt;&lt;property id=&quot;20148&quot; value=&quot;5&quot;/&gt;&lt;property id=&quot;20300&quot; value=&quot;Slide 30&quot;/&gt;&lt;property id=&quot;20307&quot; value=&quot;285&quot;/&gt;&lt;/object&gt;&lt;object type=&quot;3&quot; unique_id=&quot;10165&quot;&gt;&lt;property id=&quot;20148&quot; value=&quot;5&quot;/&gt;&lt;property id=&quot;20300&quot; value=&quot;Slide 28&quot;/&gt;&lt;property id=&quot;20307&quot; value=&quot;286&quot;/&gt;&lt;/object&gt;&lt;object type=&quot;3&quot; unique_id=&quot;10287&quot;&gt;&lt;property id=&quot;20148&quot; value=&quot;5&quot;/&gt;&lt;property id=&quot;20300&quot; value=&quot;Slide 3&quot;/&gt;&lt;property id=&quot;20307&quot; value=&quot;287&quot;/&gt;&lt;/object&gt;&lt;object type=&quot;3&quot; unique_id=&quot;10289&quot;&gt;&lt;property id=&quot;20148&quot; value=&quot;5&quot;/&gt;&lt;property id=&quot;20300&quot; value=&quot;Slide 4&quot;/&gt;&lt;property id=&quot;20307&quot; value=&quot;289&quot;/&gt;&lt;/object&gt;&lt;object type=&quot;3&quot; unique_id=&quot;10394&quot;&gt;&lt;property id=&quot;20148&quot; value=&quot;5&quot;/&gt;&lt;property id=&quot;20300&quot; value=&quot;Slide 22&quot;/&gt;&lt;property id=&quot;20307&quot; value=&quot;290&quot;/&gt;&lt;/object&gt;&lt;object type=&quot;3&quot; unique_id=&quot;10448&quot;&gt;&lt;property id=&quot;20148&quot; value=&quot;5&quot;/&gt;&lt;property id=&quot;20300&quot; value=&quot;Slide 12&quot;/&gt;&lt;property id=&quot;20307&quot; value=&quot;291&quot;/&gt;&lt;/object&gt;&lt;object type=&quot;3&quot; unique_id=&quot;10606&quot;&gt;&lt;property id=&quot;20148&quot; value=&quot;5&quot;/&gt;&lt;property id=&quot;20300&quot; value=&quot;Slide 14&quot;/&gt;&lt;property id=&quot;20307&quot; value=&quot;292&quot;/&gt;&lt;/object&gt;&lt;object type=&quot;3&quot; unique_id=&quot;10607&quot;&gt;&lt;property id=&quot;20148&quot; value=&quot;5&quot;/&gt;&lt;property id=&quot;20300&quot; value=&quot;Slide 17&quot;/&gt;&lt;property id=&quot;20307&quot; value=&quot;293&quot;/&gt;&lt;/object&gt;&lt;object type=&quot;3&quot; unique_id=&quot;10608&quot;&gt;&lt;property id=&quot;20148&quot; value=&quot;5&quot;/&gt;&lt;property id=&quot;20300&quot; value=&quot;Slide 20&quot;/&gt;&lt;property id=&quot;20307&quot; value=&quot;295&quot;/&gt;&lt;/object&gt;&lt;object type=&quot;3&quot; unique_id=&quot;10609&quot;&gt;&lt;property id=&quot;20148&quot; value=&quot;5&quot;/&gt;&lt;property id=&quot;20300&quot; value=&quot;Slide 21&quot;/&gt;&lt;property id=&quot;20307&quot; value=&quot;294&quot;/&gt;&lt;/object&gt;&lt;object type=&quot;3&quot; unique_id=&quot;10610&quot;&gt;&lt;property id=&quot;20148&quot; value=&quot;5&quot;/&gt;&lt;property id=&quot;20300&quot; value=&quot;Slide 23&quot;/&gt;&lt;property id=&quot;20307&quot; value=&quot;296&quot;/&gt;&lt;/object&gt;&lt;object type=&quot;3&quot; unique_id=&quot;10611&quot;&gt;&lt;property id=&quot;20148&quot; value=&quot;5&quot;/&gt;&lt;property id=&quot;20300&quot; value=&quot;Slide 25&quot;/&gt;&lt;property id=&quot;20307&quot; value=&quot;297&quot;/&gt;&lt;/object&gt;&lt;object type=&quot;3&quot; unique_id=&quot;10612&quot;&gt;&lt;property id=&quot;20148&quot; value=&quot;5&quot;/&gt;&lt;property id=&quot;20300&quot; value=&quot;Slide 29&quot;/&gt;&lt;property id=&quot;20307&quot; value=&quot;298&quot;/&gt;&lt;/object&gt;&lt;object type=&quot;3&quot; unique_id=&quot;10678&quot;&gt;&lt;property id=&quot;20148&quot; value=&quot;5&quot;/&gt;&lt;property id=&quot;20300&quot; value=&quot;Slide 27&quot;/&gt;&lt;property id=&quot;20307&quot; value=&quot;299&quot;/&gt;&lt;/object&gt;&lt;object type=&quot;3&quot; unique_id=&quot;10746&quot;&gt;&lt;property id=&quot;20148&quot; value=&quot;5&quot;/&gt;&lt;property id=&quot;20300&quot; value=&quot;Slide 31&quot;/&gt;&lt;property id=&quot;20307&quot; value=&quot;300&quot;/&gt;&lt;/object&gt;&lt;/object&gt;&lt;object type=&quot;8&quot; unique_id=&quot;1004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716</Words>
  <Application>Microsoft Office PowerPoint</Application>
  <PresentationFormat>On-screen Show (4:3)</PresentationFormat>
  <Paragraphs>41</Paragraphs>
  <Slides>38</Slides>
  <Notes>1</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manhdt</dc:creator>
  <cp:lastModifiedBy>noi vu</cp:lastModifiedBy>
  <cp:revision>50</cp:revision>
  <dcterms:created xsi:type="dcterms:W3CDTF">2015-08-09T13:41:04Z</dcterms:created>
  <dcterms:modified xsi:type="dcterms:W3CDTF">2023-08-20T09:28:02Z</dcterms:modified>
</cp:coreProperties>
</file>