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GIA 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QUẤT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1173" y="3243188"/>
            <a:ext cx="608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Thị Vân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STTPC\Desktop\lô gô trườ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91" y="962825"/>
            <a:ext cx="1278082" cy="11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rộng: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mình phải không nào. Vì vậy chúng mình phải biết giữ gìn các đồ dùng cá nhân thật sạch sẽ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nhé!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 tay”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iếc Khăn Tay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47434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Cạp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179</Words>
  <Application>Microsoft Office PowerPoint</Application>
  <PresentationFormat>Custom</PresentationFormat>
  <Paragraphs>25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Windows User</cp:lastModifiedBy>
  <cp:revision>108</cp:revision>
  <dcterms:created xsi:type="dcterms:W3CDTF">2021-08-29T01:33:43Z</dcterms:created>
  <dcterms:modified xsi:type="dcterms:W3CDTF">2023-08-18T04:48:13Z</dcterms:modified>
</cp:coreProperties>
</file>