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7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8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3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6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20EC-CDFB-4E2A-9956-1B6B9009133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56895"/>
            <a:ext cx="7734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5646" y="2604828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5646" y="3381822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LQTPVH “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Minh Châu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6183" y="6060845"/>
            <a:ext cx="381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STTPC\Desktop\lô gô trườ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64" y="994387"/>
            <a:ext cx="1901536" cy="13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0"/>
            <a:ext cx="7543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hát ĐỐ BẠN (Hình minh họa theo lời bài hát),Trèo cây nhanh thoăn thoắt đố bạn biết con gì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6352"/>
            <a:ext cx="10883581" cy="60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6350" y="1753985"/>
            <a:ext cx="617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1" y="0"/>
            <a:ext cx="106521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1" y="0"/>
            <a:ext cx="11090453" cy="68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390525"/>
            <a:ext cx="10058400" cy="60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04800"/>
            <a:ext cx="1124206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5" y="-1"/>
            <a:ext cx="10440640" cy="6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74</Words>
  <Application>Microsoft Office PowerPoint</Application>
  <PresentationFormat>Custom</PresentationFormat>
  <Paragraphs>11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</cp:revision>
  <dcterms:created xsi:type="dcterms:W3CDTF">2022-05-23T13:11:37Z</dcterms:created>
  <dcterms:modified xsi:type="dcterms:W3CDTF">2023-08-18T04:55:29Z</dcterms:modified>
</cp:coreProperties>
</file>