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57" r:id="rId4"/>
    <p:sldId id="266" r:id="rId5"/>
    <p:sldId id="267" r:id="rId6"/>
    <p:sldId id="264" r:id="rId7"/>
    <p:sldId id="265" r:id="rId8"/>
    <p:sldId id="260" r:id="rId9"/>
    <p:sldId id="261" r:id="rId10"/>
    <p:sldId id="268" r:id="rId11"/>
    <p:sldId id="269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92" autoAdjust="0"/>
    <p:restoredTop sz="94660"/>
  </p:normalViewPr>
  <p:slideViewPr>
    <p:cSldViewPr>
      <p:cViewPr varScale="1">
        <p:scale>
          <a:sx n="64" d="100"/>
          <a:sy n="64" d="100"/>
        </p:scale>
        <p:origin x="1578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63BAD-F4C4-41F4-8A5A-929F37748180}" type="datetimeFigureOut">
              <a:rPr lang="en-US" smtClean="0"/>
              <a:pPr/>
              <a:t>23/6/2023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A5A7B-7A9D-474D-B72F-9D28ABF73A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63BAD-F4C4-41F4-8A5A-929F37748180}" type="datetimeFigureOut">
              <a:rPr lang="en-US" smtClean="0"/>
              <a:pPr/>
              <a:t>23/6/2023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A5A7B-7A9D-474D-B72F-9D28ABF73A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63BAD-F4C4-41F4-8A5A-929F37748180}" type="datetimeFigureOut">
              <a:rPr lang="en-US" smtClean="0"/>
              <a:pPr/>
              <a:t>23/6/2023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A5A7B-7A9D-474D-B72F-9D28ABF73A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63BAD-F4C4-41F4-8A5A-929F37748180}" type="datetimeFigureOut">
              <a:rPr lang="en-US" smtClean="0"/>
              <a:pPr/>
              <a:t>23/6/2023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A5A7B-7A9D-474D-B72F-9D28ABF73A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63BAD-F4C4-41F4-8A5A-929F37748180}" type="datetimeFigureOut">
              <a:rPr lang="en-US" smtClean="0"/>
              <a:pPr/>
              <a:t>23/6/2023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A5A7B-7A9D-474D-B72F-9D28ABF73A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63BAD-F4C4-41F4-8A5A-929F37748180}" type="datetimeFigureOut">
              <a:rPr lang="en-US" smtClean="0"/>
              <a:pPr/>
              <a:t>23/6/2023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A5A7B-7A9D-474D-B72F-9D28ABF73A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63BAD-F4C4-41F4-8A5A-929F37748180}" type="datetimeFigureOut">
              <a:rPr lang="en-US" smtClean="0"/>
              <a:pPr/>
              <a:t>23/6/2023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A5A7B-7A9D-474D-B72F-9D28ABF73A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63BAD-F4C4-41F4-8A5A-929F37748180}" type="datetimeFigureOut">
              <a:rPr lang="en-US" smtClean="0"/>
              <a:pPr/>
              <a:t>23/6/2023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A5A7B-7A9D-474D-B72F-9D28ABF73A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63BAD-F4C4-41F4-8A5A-929F37748180}" type="datetimeFigureOut">
              <a:rPr lang="en-US" smtClean="0"/>
              <a:pPr/>
              <a:t>23/6/2023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A5A7B-7A9D-474D-B72F-9D28ABF73A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63BAD-F4C4-41F4-8A5A-929F37748180}" type="datetimeFigureOut">
              <a:rPr lang="en-US" smtClean="0"/>
              <a:pPr/>
              <a:t>23/6/2023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A5A7B-7A9D-474D-B72F-9D28ABF73A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63BAD-F4C4-41F4-8A5A-929F37748180}" type="datetimeFigureOut">
              <a:rPr lang="en-US" smtClean="0"/>
              <a:pPr/>
              <a:t>23/6/2023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A5A7B-7A9D-474D-B72F-9D28ABF73A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963BAD-F4C4-41F4-8A5A-929F37748180}" type="datetimeFigureOut">
              <a:rPr lang="en-US" smtClean="0"/>
              <a:pPr/>
              <a:t>23/6/2023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3A5A7B-7A9D-474D-B72F-9D28ABF73A5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dministrator\Desktop\c&#7843;%20nh&#224;%20%20th&#432;&#417;ng%20nhau.mp3" TargetMode="External"/><Relationship Id="rId4" Type="http://schemas.openxmlformats.org/officeDocument/2006/relationships/image" Target="../media/image1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dministrator\Desktop\cut,beat,%20c&#7843;%20nh&#224;%20th&#432;&#417;ng%20nhau.mp3" TargetMode="External"/><Relationship Id="rId4" Type="http://schemas.openxmlformats.org/officeDocument/2006/relationships/image" Target="../media/image1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dministrator\Desktop\chau%20y&#234;u%20b&#224;%20(1).mp3" TargetMode="External"/><Relationship Id="rId4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 descr="images (1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33729" y="474344"/>
            <a:ext cx="9143999" cy="560153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vi-VN" sz="2800" b="1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UBND QUẬN LONG BIÊN</a:t>
            </a:r>
          </a:p>
          <a:p>
            <a:pPr algn="ctr"/>
            <a:r>
              <a:rPr lang="vi-VN" sz="2800" b="1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TRƯỜNG MẦM NON GIA QUẤT</a:t>
            </a:r>
          </a:p>
          <a:p>
            <a:pPr algn="ctr"/>
            <a:r>
              <a:rPr lang="en-US" sz="5400" b="1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Lĩnh </a:t>
            </a:r>
            <a:r>
              <a:rPr lang="en-US" sz="5400" b="1" dirty="0" err="1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vực</a:t>
            </a:r>
            <a:r>
              <a:rPr lang="en-US" sz="54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: PTTC – XH</a:t>
            </a:r>
          </a:p>
          <a:p>
            <a:pPr algn="ctr"/>
            <a:r>
              <a:rPr lang="en-US" sz="4400" b="1" dirty="0" err="1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Đề</a:t>
            </a:r>
            <a:r>
              <a:rPr lang="en-US" sz="44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4400" b="1" dirty="0" err="1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tài</a:t>
            </a:r>
            <a:r>
              <a:rPr lang="en-US" sz="44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:</a:t>
            </a:r>
          </a:p>
          <a:p>
            <a:pPr algn="ctr"/>
            <a:r>
              <a:rPr lang="en-US" sz="4400" b="1" dirty="0" err="1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Dạy</a:t>
            </a:r>
            <a:r>
              <a:rPr lang="en-US" sz="44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4400" b="1" dirty="0" err="1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hát</a:t>
            </a:r>
            <a:r>
              <a:rPr lang="en-US" sz="44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: </a:t>
            </a:r>
            <a:r>
              <a:rPr lang="en-US" sz="4400" b="1" dirty="0" err="1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Cháu</a:t>
            </a:r>
            <a:r>
              <a:rPr lang="en-US" sz="44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4400" b="1" dirty="0" err="1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yêu</a:t>
            </a:r>
            <a:r>
              <a:rPr lang="en-US" sz="44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4400" b="1" dirty="0" err="1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bà</a:t>
            </a:r>
            <a:endParaRPr lang="en-US" sz="4400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  <a:p>
            <a:pPr algn="ctr"/>
            <a:r>
              <a:rPr lang="en-US" sz="4400" b="1" dirty="0" err="1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Nghe</a:t>
            </a:r>
            <a:r>
              <a:rPr lang="en-US" sz="44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4400" b="1" dirty="0" err="1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hát</a:t>
            </a:r>
            <a:r>
              <a:rPr lang="en-US" sz="44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: </a:t>
            </a:r>
            <a:r>
              <a:rPr lang="en-US" sz="4400" b="1" dirty="0" err="1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Cả</a:t>
            </a:r>
            <a:r>
              <a:rPr lang="en-US" sz="44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4400" b="1" dirty="0" err="1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nhà</a:t>
            </a:r>
            <a:r>
              <a:rPr lang="en-US" sz="44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4400" b="1" err="1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thương</a:t>
            </a:r>
            <a:r>
              <a:rPr lang="en-US" sz="4400" b="1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nhau</a:t>
            </a:r>
            <a:endParaRPr lang="vi-VN" sz="4400" b="1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  <a:p>
            <a:pPr algn="ctr"/>
            <a:r>
              <a:rPr lang="vi-VN" sz="4400" b="1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Lứa tuổi: Nhà trẻ (24 – 36 tháng)</a:t>
            </a:r>
            <a:endParaRPr lang="en-US" sz="4400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  <a:p>
            <a:pPr algn="ctr"/>
            <a:endParaRPr lang="vi-VN" sz="3600" b="1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  <a:p>
            <a:pPr algn="ctr"/>
            <a:r>
              <a:rPr lang="en-US" sz="3600" b="1" i="1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GV: </a:t>
            </a:r>
            <a:r>
              <a:rPr lang="vi-VN" sz="3600" b="1" i="1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Hoàng Thị Minh Giang</a:t>
            </a:r>
            <a:endParaRPr lang="en-US" sz="3600" b="1" i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images (1).pn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5" name="Rectangle 4"/>
          <p:cNvSpPr/>
          <p:nvPr/>
        </p:nvSpPr>
        <p:spPr>
          <a:xfrm>
            <a:off x="228601" y="762000"/>
            <a:ext cx="8686799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 dirty="0" err="1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Nghe</a:t>
            </a:r>
            <a:r>
              <a:rPr lang="en-US" sz="5400" b="1" cap="none" spc="0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5400" b="1" cap="none" spc="0" dirty="0" err="1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giai</a:t>
            </a:r>
            <a:r>
              <a:rPr lang="en-US" sz="5400" b="1" cap="none" spc="0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5400" b="1" cap="none" spc="0" dirty="0" err="1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điệu</a:t>
            </a:r>
            <a:r>
              <a:rPr lang="en-US" sz="5400" b="1" cap="none" spc="0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</a:p>
          <a:p>
            <a:pPr algn="ctr"/>
            <a:r>
              <a:rPr lang="en-US" sz="5400" b="1" cap="none" spc="0" dirty="0" err="1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đoán</a:t>
            </a:r>
            <a:r>
              <a:rPr lang="en-US" sz="5400" b="1" cap="none" spc="0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5400" b="1" cap="none" spc="0" dirty="0" err="1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tên</a:t>
            </a:r>
            <a:r>
              <a:rPr lang="en-US" sz="5400" b="1" cap="none" spc="0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5400" b="1" cap="none" spc="0" dirty="0" err="1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bài</a:t>
            </a:r>
            <a:r>
              <a:rPr lang="en-US" sz="5400" b="1" cap="none" spc="0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5400" b="1" cap="none" spc="0" dirty="0" err="1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hát</a:t>
            </a:r>
            <a:endParaRPr lang="en-US" sz="54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pic>
        <p:nvPicPr>
          <p:cNvPr id="7" name="cả nhà  thương nhau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4114800" y="2971800"/>
            <a:ext cx="609600" cy="609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697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hinh-nen-dep-lam-nen-may-tinh-va-slide-powerpoint-hinh-anh-11.jp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-228600" y="0"/>
            <a:ext cx="9372600" cy="6858000"/>
          </a:xfrm>
        </p:spPr>
      </p:pic>
      <p:pic>
        <p:nvPicPr>
          <p:cNvPr id="6" name="cut,beat, cả nhà thương nhau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4114800" y="2971800"/>
            <a:ext cx="609600" cy="609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2343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hinh-nen-powerpoint-dep-12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" y="0"/>
            <a:ext cx="9144000" cy="7010400"/>
          </a:xfrm>
        </p:spPr>
      </p:pic>
      <p:sp>
        <p:nvSpPr>
          <p:cNvPr id="5" name="Rectangle 4"/>
          <p:cNvSpPr/>
          <p:nvPr/>
        </p:nvSpPr>
        <p:spPr>
          <a:xfrm>
            <a:off x="1600201" y="1752600"/>
            <a:ext cx="6534088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914400" indent="-914400" algn="ctr">
              <a:buAutoNum type="arabicPeriod"/>
            </a:pPr>
            <a:r>
              <a:rPr lang="en-US" sz="5400" b="1" dirty="0" err="1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Ổn</a:t>
            </a:r>
            <a:r>
              <a:rPr lang="en-US" sz="54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5400" b="1" dirty="0" err="1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định</a:t>
            </a:r>
            <a:r>
              <a:rPr lang="en-US" sz="54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5400" b="1" dirty="0" err="1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tổ</a:t>
            </a:r>
            <a:r>
              <a:rPr lang="en-US" sz="54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5400" b="1" dirty="0" err="1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chức</a:t>
            </a:r>
            <a:endParaRPr lang="en-US" sz="5400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  <a:p>
            <a:pPr marL="914400" indent="-914400" algn="ctr"/>
            <a:r>
              <a:rPr lang="en-US" sz="5400" b="1" cap="none" spc="0" dirty="0" err="1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Trò</a:t>
            </a:r>
            <a:r>
              <a:rPr lang="en-US" sz="5400" b="1" cap="none" spc="0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5400" b="1" cap="none" spc="0" dirty="0" err="1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chuyện</a:t>
            </a:r>
            <a:endParaRPr lang="en-US" sz="54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an-com-nha-hinh-anh-1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" y="0"/>
            <a:ext cx="9144000" cy="6858000"/>
          </a:xfr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C:\Users\NTC\Desktop\cau-noi-ve-gia-dinh-1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C:\Users\NTC\Desktop\images (12)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C:\Users\NTC\Desktop\tải xuống (7)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2" descr="C:\Users\NTC\Desktop\tải xuống (4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images.jp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5" name="Rectangle 4"/>
          <p:cNvSpPr/>
          <p:nvPr/>
        </p:nvSpPr>
        <p:spPr>
          <a:xfrm>
            <a:off x="1524001" y="304800"/>
            <a:ext cx="7127354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2. </a:t>
            </a:r>
            <a:r>
              <a:rPr lang="en-US" sz="5400" b="1" dirty="0" err="1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Dạy</a:t>
            </a:r>
            <a:r>
              <a:rPr lang="en-US" sz="54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5400" b="1" dirty="0" err="1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hát</a:t>
            </a:r>
            <a:r>
              <a:rPr lang="en-US" sz="54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: </a:t>
            </a:r>
            <a:r>
              <a:rPr lang="en-US" sz="5400" b="1" dirty="0" err="1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Cháu</a:t>
            </a:r>
            <a:r>
              <a:rPr lang="en-US" sz="54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5400" b="1" dirty="0" err="1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yêu</a:t>
            </a:r>
            <a:r>
              <a:rPr lang="en-US" sz="54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5400" b="1" dirty="0" err="1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bà</a:t>
            </a:r>
            <a:endParaRPr lang="en-US" sz="5400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  <a:p>
            <a:pPr algn="ctr"/>
            <a:r>
              <a:rPr lang="en-US" sz="5400" b="1" cap="none" spc="0" dirty="0" err="1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Tác</a:t>
            </a:r>
            <a:r>
              <a:rPr lang="en-US" sz="5400" b="1" cap="none" spc="0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5400" b="1" cap="none" spc="0" dirty="0" err="1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giả</a:t>
            </a:r>
            <a:r>
              <a:rPr lang="en-US" sz="5400" b="1" cap="none" spc="0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: </a:t>
            </a:r>
            <a:r>
              <a:rPr lang="en-US" sz="5400" b="1" cap="none" spc="0" dirty="0" err="1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Xuân</a:t>
            </a:r>
            <a:r>
              <a:rPr lang="en-US" sz="5400" b="1" cap="none" spc="0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5400" b="1" cap="none" spc="0" dirty="0" err="1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giao</a:t>
            </a:r>
            <a:endParaRPr lang="en-US" sz="54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pic>
        <p:nvPicPr>
          <p:cNvPr id="7" name="chau yêu bà (1)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4114800" y="2971800"/>
            <a:ext cx="609600" cy="609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9106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images (2)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5" name="Rectangle 4"/>
          <p:cNvSpPr/>
          <p:nvPr/>
        </p:nvSpPr>
        <p:spPr>
          <a:xfrm>
            <a:off x="838200" y="381000"/>
            <a:ext cx="7086600" cy="258532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3. </a:t>
            </a:r>
            <a:r>
              <a:rPr lang="en-US" sz="5400" b="1" dirty="0" err="1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Nghe</a:t>
            </a:r>
            <a:r>
              <a:rPr lang="en-US" sz="54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5400" b="1" dirty="0" err="1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hát</a:t>
            </a:r>
            <a:r>
              <a:rPr lang="en-US" sz="54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: </a:t>
            </a:r>
          </a:p>
          <a:p>
            <a:pPr algn="ctr"/>
            <a:r>
              <a:rPr lang="en-US" sz="5400" b="1" dirty="0" err="1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Cả</a:t>
            </a:r>
            <a:r>
              <a:rPr lang="en-US" sz="54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5400" b="1" dirty="0" err="1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nhà</a:t>
            </a:r>
            <a:r>
              <a:rPr lang="en-US" sz="54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5400" b="1" dirty="0" err="1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thương</a:t>
            </a:r>
            <a:r>
              <a:rPr lang="en-US" sz="54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5400" b="1" dirty="0" err="1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nhau</a:t>
            </a:r>
            <a:endParaRPr lang="en-US" sz="5400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  <a:p>
            <a:pPr algn="ctr"/>
            <a:r>
              <a:rPr lang="en-US" sz="5400" b="1" cap="none" spc="0" dirty="0" err="1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Tác</a:t>
            </a:r>
            <a:r>
              <a:rPr lang="en-US" sz="5400" b="1" cap="none" spc="0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5400" b="1" cap="none" spc="0" dirty="0" err="1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giả</a:t>
            </a:r>
            <a:r>
              <a:rPr lang="en-US" sz="5400" b="1" cap="none" spc="0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: </a:t>
            </a:r>
            <a:r>
              <a:rPr lang="en-US" sz="5400" b="1" cap="none" spc="0" dirty="0" err="1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Phan</a:t>
            </a:r>
            <a:r>
              <a:rPr lang="en-US" sz="5400" b="1" cap="none" spc="0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5400" b="1" cap="none" spc="0" dirty="0" err="1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Văn</a:t>
            </a:r>
            <a:r>
              <a:rPr lang="en-US" sz="5400" b="1" cap="none" spc="0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Minh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234</TotalTime>
  <Words>89</Words>
  <Application>Microsoft Office PowerPoint</Application>
  <PresentationFormat>On-screen Show (4:3)</PresentationFormat>
  <Paragraphs>18</Paragraphs>
  <Slides>11</Slides>
  <Notes>0</Notes>
  <HiddenSlides>0</HiddenSlides>
  <MMClips>3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thanh</dc:creator>
  <cp:lastModifiedBy>Admin</cp:lastModifiedBy>
  <cp:revision>21</cp:revision>
  <dcterms:created xsi:type="dcterms:W3CDTF">2016-11-10T06:19:47Z</dcterms:created>
  <dcterms:modified xsi:type="dcterms:W3CDTF">2023-06-23T15:27:10Z</dcterms:modified>
</cp:coreProperties>
</file>