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4" d="100"/>
          <a:sy n="94" d="100"/>
        </p:scale>
        <p:origin x="-378" y="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F131-DE3F-407E-8F0A-6738BEAB47E8}" type="datetimeFigureOut">
              <a:rPr lang="en-US" smtClean="0"/>
              <a:t>23/06/15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4BB1-831E-41D2-95F2-DE67B4A5F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266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F131-DE3F-407E-8F0A-6738BEAB47E8}" type="datetimeFigureOut">
              <a:rPr lang="en-US" smtClean="0"/>
              <a:t>23/06/15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4BB1-831E-41D2-95F2-DE67B4A5F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098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F131-DE3F-407E-8F0A-6738BEAB47E8}" type="datetimeFigureOut">
              <a:rPr lang="en-US" smtClean="0"/>
              <a:t>23/06/15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4BB1-831E-41D2-95F2-DE67B4A5F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543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F131-DE3F-407E-8F0A-6738BEAB47E8}" type="datetimeFigureOut">
              <a:rPr lang="en-US" smtClean="0"/>
              <a:t>23/06/15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4BB1-831E-41D2-95F2-DE67B4A5F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043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F131-DE3F-407E-8F0A-6738BEAB47E8}" type="datetimeFigureOut">
              <a:rPr lang="en-US" smtClean="0"/>
              <a:t>23/06/15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4BB1-831E-41D2-95F2-DE67B4A5F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54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F131-DE3F-407E-8F0A-6738BEAB47E8}" type="datetimeFigureOut">
              <a:rPr lang="en-US" smtClean="0"/>
              <a:t>23/06/15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4BB1-831E-41D2-95F2-DE67B4A5F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754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F131-DE3F-407E-8F0A-6738BEAB47E8}" type="datetimeFigureOut">
              <a:rPr lang="en-US" smtClean="0"/>
              <a:t>23/06/15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4BB1-831E-41D2-95F2-DE67B4A5F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452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F131-DE3F-407E-8F0A-6738BEAB47E8}" type="datetimeFigureOut">
              <a:rPr lang="en-US" smtClean="0"/>
              <a:t>23/06/15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4BB1-831E-41D2-95F2-DE67B4A5F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94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F131-DE3F-407E-8F0A-6738BEAB47E8}" type="datetimeFigureOut">
              <a:rPr lang="en-US" smtClean="0"/>
              <a:t>23/06/15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4BB1-831E-41D2-95F2-DE67B4A5F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60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F131-DE3F-407E-8F0A-6738BEAB47E8}" type="datetimeFigureOut">
              <a:rPr lang="en-US" smtClean="0"/>
              <a:t>23/06/15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4BB1-831E-41D2-95F2-DE67B4A5F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850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9F131-DE3F-407E-8F0A-6738BEAB47E8}" type="datetimeFigureOut">
              <a:rPr lang="en-US" smtClean="0"/>
              <a:t>23/06/15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E4BB1-831E-41D2-95F2-DE67B4A5F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515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9F131-DE3F-407E-8F0A-6738BEAB47E8}" type="datetimeFigureOut">
              <a:rPr lang="en-US" smtClean="0"/>
              <a:t>23/06/15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E4BB1-831E-41D2-95F2-DE67B4A5F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484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wma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wm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9888" y="1104784"/>
            <a:ext cx="10972800" cy="81886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9338" y="3518395"/>
            <a:ext cx="9144000" cy="1655762"/>
          </a:xfrm>
        </p:spPr>
        <p:txBody>
          <a:bodyPr>
            <a:normAutofit/>
          </a:bodyPr>
          <a:lstStyle/>
          <a:p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4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Loan</a:t>
            </a:r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65488" y="1923651"/>
            <a:ext cx="67473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– 25cm</a:t>
            </a:r>
            <a:endParaRPr lang="en-US" sz="4800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65488" y="2754648"/>
            <a:ext cx="35557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– 4 </a:t>
            </a:r>
            <a:r>
              <a:rPr lang="en-US" sz="4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15080" y="6109252"/>
            <a:ext cx="2706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Năm</a:t>
            </a:r>
            <a:r>
              <a:rPr lang="en-US" sz="2400" dirty="0" smtClean="0"/>
              <a:t> </a:t>
            </a:r>
            <a:r>
              <a:rPr lang="en-US" sz="2400" dirty="0" err="1" smtClean="0"/>
              <a:t>học</a:t>
            </a:r>
            <a:r>
              <a:rPr lang="en-US" sz="2400" dirty="0" smtClean="0"/>
              <a:t> 2021-2022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2168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1. </a:t>
            </a:r>
            <a:r>
              <a:rPr lang="en-US" b="1" dirty="0" err="1" smtClean="0">
                <a:solidFill>
                  <a:srgbClr val="FF0000"/>
                </a:solidFill>
              </a:rPr>
              <a:t>Chuẩn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bị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1906853"/>
            <a:ext cx="9609682" cy="44012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* </a:t>
            </a:r>
            <a:r>
              <a:rPr lang="en-US" sz="3600" dirty="0" err="1" smtClean="0">
                <a:solidFill>
                  <a:srgbClr val="0070C0"/>
                </a:solidFill>
              </a:rPr>
              <a:t>Đồ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dùng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của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cô</a:t>
            </a:r>
            <a:r>
              <a:rPr lang="en-US" sz="3600" dirty="0" smtClean="0">
                <a:solidFill>
                  <a:srgbClr val="0070C0"/>
                </a:solidFill>
              </a:rPr>
              <a:t>:</a:t>
            </a:r>
          </a:p>
          <a:p>
            <a:pPr marL="571500" indent="-571500">
              <a:buFontTx/>
              <a:buChar char="-"/>
            </a:pPr>
            <a:r>
              <a:rPr lang="en-US" sz="3600" dirty="0" smtClean="0">
                <a:solidFill>
                  <a:srgbClr val="0070C0"/>
                </a:solidFill>
              </a:rPr>
              <a:t>2 con </a:t>
            </a:r>
            <a:r>
              <a:rPr lang="en-US" sz="3600" dirty="0" err="1" smtClean="0">
                <a:solidFill>
                  <a:srgbClr val="0070C0"/>
                </a:solidFill>
              </a:rPr>
              <a:t>suối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có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khoảng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cách</a:t>
            </a:r>
            <a:r>
              <a:rPr lang="en-US" sz="3600" dirty="0" smtClean="0">
                <a:solidFill>
                  <a:srgbClr val="0070C0"/>
                </a:solidFill>
              </a:rPr>
              <a:t> 20 – 25cm </a:t>
            </a:r>
            <a:r>
              <a:rPr lang="en-US" sz="3600" dirty="0" err="1" smtClean="0">
                <a:solidFill>
                  <a:srgbClr val="0070C0"/>
                </a:solidFill>
              </a:rPr>
              <a:t>màu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xanh</a:t>
            </a:r>
            <a:endParaRPr lang="en-US" sz="3600" dirty="0" smtClean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dirty="0" smtClean="0">
                <a:solidFill>
                  <a:srgbClr val="0070C0"/>
                </a:solidFill>
              </a:rPr>
              <a:t>1 con </a:t>
            </a:r>
            <a:r>
              <a:rPr lang="en-US" sz="3600" dirty="0" err="1" smtClean="0">
                <a:solidFill>
                  <a:srgbClr val="0070C0"/>
                </a:solidFill>
              </a:rPr>
              <a:t>suối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có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khoảng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cách</a:t>
            </a:r>
            <a:r>
              <a:rPr lang="en-US" sz="3600" dirty="0" smtClean="0">
                <a:solidFill>
                  <a:srgbClr val="0070C0"/>
                </a:solidFill>
              </a:rPr>
              <a:t> 30cm </a:t>
            </a:r>
            <a:r>
              <a:rPr lang="en-US" sz="3600" dirty="0" err="1" smtClean="0">
                <a:solidFill>
                  <a:srgbClr val="0070C0"/>
                </a:solidFill>
              </a:rPr>
              <a:t>màu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đỏ</a:t>
            </a:r>
            <a:endParaRPr lang="en-US" sz="3600" dirty="0" smtClean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dirty="0" err="1" smtClean="0">
                <a:solidFill>
                  <a:srgbClr val="0070C0"/>
                </a:solidFill>
              </a:rPr>
              <a:t>Địa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điểm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sạch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sẽ</a:t>
            </a:r>
            <a:endParaRPr lang="en-US" sz="3600" dirty="0" smtClean="0">
              <a:solidFill>
                <a:srgbClr val="0070C0"/>
              </a:solidFill>
            </a:endParaRPr>
          </a:p>
          <a:p>
            <a:r>
              <a:rPr lang="en-US" sz="3600" dirty="0" smtClean="0">
                <a:solidFill>
                  <a:srgbClr val="0070C0"/>
                </a:solidFill>
              </a:rPr>
              <a:t>* </a:t>
            </a:r>
            <a:r>
              <a:rPr lang="en-US" sz="3600" dirty="0" err="1" smtClean="0">
                <a:solidFill>
                  <a:srgbClr val="0070C0"/>
                </a:solidFill>
              </a:rPr>
              <a:t>Đồ</a:t>
            </a:r>
            <a:r>
              <a:rPr lang="en-US" sz="3600" dirty="0" smtClean="0">
                <a:solidFill>
                  <a:srgbClr val="0070C0"/>
                </a:solidFill>
              </a:rPr>
              <a:t> dung </a:t>
            </a:r>
            <a:r>
              <a:rPr lang="en-US" sz="3600" dirty="0" err="1" smtClean="0">
                <a:solidFill>
                  <a:srgbClr val="0070C0"/>
                </a:solidFill>
              </a:rPr>
              <a:t>của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trẻ</a:t>
            </a:r>
            <a:r>
              <a:rPr lang="en-US" sz="3600" dirty="0" smtClean="0">
                <a:solidFill>
                  <a:srgbClr val="0070C0"/>
                </a:solidFill>
              </a:rPr>
              <a:t>:</a:t>
            </a:r>
          </a:p>
          <a:p>
            <a:r>
              <a:rPr lang="en-US" sz="3600" dirty="0" smtClean="0">
                <a:solidFill>
                  <a:srgbClr val="0070C0"/>
                </a:solidFill>
              </a:rPr>
              <a:t>- </a:t>
            </a:r>
            <a:r>
              <a:rPr lang="en-US" sz="3600" dirty="0" err="1" smtClean="0">
                <a:solidFill>
                  <a:srgbClr val="0070C0"/>
                </a:solidFill>
              </a:rPr>
              <a:t>Quần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áo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gọn</a:t>
            </a:r>
            <a:r>
              <a:rPr lang="en-US" sz="3600" dirty="0" smtClean="0">
                <a:solidFill>
                  <a:srgbClr val="0070C0"/>
                </a:solidFill>
              </a:rPr>
              <a:t> gang, </a:t>
            </a:r>
            <a:r>
              <a:rPr lang="en-US" sz="3600" dirty="0" err="1" smtClean="0">
                <a:solidFill>
                  <a:srgbClr val="0070C0"/>
                </a:solidFill>
              </a:rPr>
              <a:t>sạch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sẽ</a:t>
            </a:r>
            <a:endParaRPr lang="en-US" sz="3600" dirty="0" smtClean="0">
              <a:solidFill>
                <a:srgbClr val="0070C0"/>
              </a:solidFill>
            </a:endParaRPr>
          </a:p>
          <a:p>
            <a:endParaRPr lang="en-US" sz="2800" dirty="0" smtClean="0"/>
          </a:p>
          <a:p>
            <a:r>
              <a:rPr lang="en-US" sz="3600" dirty="0" smtClean="0"/>
              <a:t>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1474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4380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roiNangTroiMua-V.A-280216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01354" y="47982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20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1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.Phương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97612" y="1305967"/>
            <a:ext cx="44875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5" name="Nha-cua-toi-Nhac-khong-loi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74216" y="5571978"/>
            <a:ext cx="609600" cy="609600"/>
          </a:xfrm>
          <a:prstGeom prst="rect">
            <a:avLst/>
          </a:prstGeom>
        </p:spPr>
      </p:pic>
      <p:pic>
        <p:nvPicPr>
          <p:cNvPr id="6" name="TD 2016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92973" y="55719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9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02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070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506178" cy="7272997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Nha-cua-toi-Nhac-khong-l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56762" y="56927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13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2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6857999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eat-Gia-dinh-nho-hanh-phuc-to-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05736" y="6148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20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92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372" y="365125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* </a:t>
            </a:r>
            <a:r>
              <a:rPr lang="en-US" b="1" dirty="0" err="1" smtClean="0">
                <a:solidFill>
                  <a:srgbClr val="FF0000"/>
                </a:solidFill>
              </a:rPr>
              <a:t>Trò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chơi</a:t>
            </a:r>
            <a:r>
              <a:rPr lang="en-US" b="1" dirty="0" smtClean="0">
                <a:solidFill>
                  <a:srgbClr val="FF0000"/>
                </a:solidFill>
              </a:rPr>
              <a:t>: “  </a:t>
            </a:r>
            <a:r>
              <a:rPr lang="en-US" b="1" dirty="0" err="1" smtClean="0">
                <a:solidFill>
                  <a:srgbClr val="FF0000"/>
                </a:solidFill>
              </a:rPr>
              <a:t>Chó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sói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xấu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tính</a:t>
            </a:r>
            <a:r>
              <a:rPr lang="en-US" b="1" dirty="0" smtClean="0">
                <a:solidFill>
                  <a:srgbClr val="FF0000"/>
                </a:solidFill>
              </a:rPr>
              <a:t>”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1677" y="1690688"/>
            <a:ext cx="1038400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 err="1" smtClean="0">
                <a:solidFill>
                  <a:srgbClr val="0070C0"/>
                </a:solidFill>
              </a:rPr>
              <a:t>Cách</a:t>
            </a:r>
            <a:r>
              <a:rPr lang="en-US" sz="2400" u="sng" dirty="0" smtClean="0">
                <a:solidFill>
                  <a:srgbClr val="0070C0"/>
                </a:solidFill>
              </a:rPr>
              <a:t> </a:t>
            </a:r>
            <a:r>
              <a:rPr lang="en-US" sz="2400" u="sng" dirty="0" err="1" smtClean="0">
                <a:solidFill>
                  <a:srgbClr val="0070C0"/>
                </a:solidFill>
              </a:rPr>
              <a:t>chơi</a:t>
            </a:r>
            <a:r>
              <a:rPr lang="en-US" sz="2400" u="sng" dirty="0" smtClean="0">
                <a:solidFill>
                  <a:srgbClr val="0070C0"/>
                </a:solidFill>
              </a:rPr>
              <a:t>:  </a:t>
            </a:r>
            <a:r>
              <a:rPr lang="en-US" sz="2400" dirty="0" err="1" smtClean="0">
                <a:solidFill>
                  <a:srgbClr val="0070C0"/>
                </a:solidFill>
              </a:rPr>
              <a:t>Một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cô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đóng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vai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làm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Sói</a:t>
            </a:r>
            <a:r>
              <a:rPr lang="en-US" sz="2400" dirty="0" smtClean="0">
                <a:solidFill>
                  <a:srgbClr val="0070C0"/>
                </a:solidFill>
              </a:rPr>
              <a:t>, </a:t>
            </a:r>
            <a:r>
              <a:rPr lang="en-US" sz="2400" dirty="0" err="1" smtClean="0">
                <a:solidFill>
                  <a:srgbClr val="0070C0"/>
                </a:solidFill>
              </a:rPr>
              <a:t>một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cô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cùng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trẻ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đóng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vai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làm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Thỏ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tiến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về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nơi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Sói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đang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ngủ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và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nói</a:t>
            </a:r>
            <a:endParaRPr lang="en-US" sz="2400" dirty="0" smtClean="0">
              <a:solidFill>
                <a:srgbClr val="0070C0"/>
              </a:solidFill>
            </a:endParaRPr>
          </a:p>
          <a:p>
            <a:r>
              <a:rPr lang="en-US" sz="2400" dirty="0" smtClean="0">
                <a:solidFill>
                  <a:srgbClr val="0070C0"/>
                </a:solidFill>
              </a:rPr>
              <a:t> “ </a:t>
            </a:r>
            <a:r>
              <a:rPr lang="en-US" sz="2400" dirty="0" err="1" smtClean="0">
                <a:solidFill>
                  <a:srgbClr val="0070C0"/>
                </a:solidFill>
              </a:rPr>
              <a:t>Ngủ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đấy</a:t>
            </a:r>
            <a:r>
              <a:rPr lang="en-US" sz="2400" dirty="0" smtClean="0">
                <a:solidFill>
                  <a:srgbClr val="0070C0"/>
                </a:solidFill>
              </a:rPr>
              <a:t> à </a:t>
            </a:r>
            <a:r>
              <a:rPr lang="en-US" sz="2400" dirty="0" err="1" smtClean="0">
                <a:solidFill>
                  <a:srgbClr val="0070C0"/>
                </a:solidFill>
              </a:rPr>
              <a:t>Sói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xấu</a:t>
            </a:r>
            <a:endParaRPr lang="en-US" sz="2400" dirty="0" smtClean="0">
              <a:solidFill>
                <a:srgbClr val="0070C0"/>
              </a:solidFill>
            </a:endParaRPr>
          </a:p>
          <a:p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tính</a:t>
            </a:r>
            <a:r>
              <a:rPr lang="en-US" sz="2400" dirty="0" smtClean="0">
                <a:solidFill>
                  <a:srgbClr val="0070C0"/>
                </a:solidFill>
              </a:rPr>
              <a:t>? </a:t>
            </a:r>
            <a:r>
              <a:rPr lang="en-US" sz="2400" dirty="0" err="1" smtClean="0">
                <a:solidFill>
                  <a:srgbClr val="0070C0"/>
                </a:solidFill>
              </a:rPr>
              <a:t>Hãy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vểnh</a:t>
            </a:r>
            <a:r>
              <a:rPr lang="en-US" sz="2400" dirty="0" smtClean="0">
                <a:solidFill>
                  <a:srgbClr val="0070C0"/>
                </a:solidFill>
              </a:rPr>
              <a:t> tai </a:t>
            </a:r>
            <a:r>
              <a:rPr lang="en-US" sz="2400" dirty="0" err="1" smtClean="0">
                <a:solidFill>
                  <a:srgbClr val="0070C0"/>
                </a:solidFill>
              </a:rPr>
              <a:t>lên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để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nghe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chúng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tôi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hát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đây</a:t>
            </a:r>
            <a:r>
              <a:rPr lang="en-US" sz="2400" dirty="0" smtClean="0">
                <a:solidFill>
                  <a:srgbClr val="0070C0"/>
                </a:solidFill>
              </a:rPr>
              <a:t>”: “ </a:t>
            </a:r>
            <a:r>
              <a:rPr lang="en-US" sz="2400" dirty="0" err="1" smtClean="0">
                <a:solidFill>
                  <a:srgbClr val="0070C0"/>
                </a:solidFill>
              </a:rPr>
              <a:t>Bầy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Thỏ</a:t>
            </a:r>
            <a:r>
              <a:rPr lang="en-US" sz="2400" dirty="0" smtClean="0">
                <a:solidFill>
                  <a:srgbClr val="0070C0"/>
                </a:solidFill>
              </a:rPr>
              <a:t> con, </a:t>
            </a:r>
            <a:r>
              <a:rPr lang="en-US" sz="2400" dirty="0" err="1" smtClean="0">
                <a:solidFill>
                  <a:srgbClr val="0070C0"/>
                </a:solidFill>
              </a:rPr>
              <a:t>trên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bãi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cỏ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các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chú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Thỏ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nhảy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tung</a:t>
            </a:r>
            <a:r>
              <a:rPr lang="en-US" sz="2400" dirty="0" smtClean="0">
                <a:solidFill>
                  <a:srgbClr val="0070C0"/>
                </a:solidFill>
              </a:rPr>
              <a:t> tang. </a:t>
            </a:r>
            <a:r>
              <a:rPr lang="en-US" sz="2400" dirty="0" err="1" smtClean="0">
                <a:solidFill>
                  <a:srgbClr val="0070C0"/>
                </a:solidFill>
              </a:rPr>
              <a:t>Rất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vui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vẻ</a:t>
            </a:r>
            <a:endParaRPr lang="en-US" sz="2400" dirty="0" smtClean="0">
              <a:solidFill>
                <a:srgbClr val="0070C0"/>
              </a:solidFill>
            </a:endParaRPr>
          </a:p>
          <a:p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Thỏ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nhớ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nhé</a:t>
            </a:r>
            <a:r>
              <a:rPr lang="en-US" sz="2400" dirty="0" smtClean="0">
                <a:solidFill>
                  <a:srgbClr val="0070C0"/>
                </a:solidFill>
              </a:rPr>
              <a:t>, </a:t>
            </a:r>
            <a:r>
              <a:rPr lang="en-US" sz="2400" dirty="0" err="1" smtClean="0">
                <a:solidFill>
                  <a:srgbClr val="0070C0"/>
                </a:solidFill>
              </a:rPr>
              <a:t>có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Sói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gian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đang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rình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đấy</a:t>
            </a:r>
            <a:r>
              <a:rPr lang="en-US" sz="2400" dirty="0" smtClean="0">
                <a:solidFill>
                  <a:srgbClr val="0070C0"/>
                </a:solidFill>
              </a:rPr>
              <a:t>, </a:t>
            </a:r>
            <a:r>
              <a:rPr lang="en-US" sz="2400" dirty="0" err="1" smtClean="0">
                <a:solidFill>
                  <a:srgbClr val="0070C0"/>
                </a:solidFill>
              </a:rPr>
              <a:t>cẩn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thận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đấy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có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Sói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gian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tha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đi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mất</a:t>
            </a:r>
            <a:r>
              <a:rPr lang="en-US" sz="2400" dirty="0" smtClean="0">
                <a:solidFill>
                  <a:srgbClr val="0070C0"/>
                </a:solidFill>
              </a:rPr>
              <a:t>”</a:t>
            </a:r>
          </a:p>
          <a:p>
            <a:r>
              <a:rPr lang="en-US" sz="2400" u="sng" dirty="0" err="1" smtClean="0">
                <a:solidFill>
                  <a:srgbClr val="0070C0"/>
                </a:solidFill>
              </a:rPr>
              <a:t>Luật</a:t>
            </a:r>
            <a:r>
              <a:rPr lang="en-US" sz="2400" u="sng" dirty="0" smtClean="0">
                <a:solidFill>
                  <a:srgbClr val="0070C0"/>
                </a:solidFill>
              </a:rPr>
              <a:t> </a:t>
            </a:r>
            <a:r>
              <a:rPr lang="en-US" sz="2400" u="sng" dirty="0" err="1" smtClean="0">
                <a:solidFill>
                  <a:srgbClr val="0070C0"/>
                </a:solidFill>
              </a:rPr>
              <a:t>chơi</a:t>
            </a:r>
            <a:r>
              <a:rPr lang="en-US" sz="2400" u="sng" dirty="0" smtClean="0">
                <a:solidFill>
                  <a:srgbClr val="0070C0"/>
                </a:solidFill>
              </a:rPr>
              <a:t>: </a:t>
            </a:r>
            <a:r>
              <a:rPr lang="en-US" sz="2400" dirty="0" err="1" smtClean="0">
                <a:solidFill>
                  <a:srgbClr val="0070C0"/>
                </a:solidFill>
              </a:rPr>
              <a:t>Thỏ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không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được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chạm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vào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Sói</a:t>
            </a:r>
            <a:r>
              <a:rPr lang="en-US" sz="2400" dirty="0" smtClean="0">
                <a:solidFill>
                  <a:srgbClr val="0070C0"/>
                </a:solidFill>
              </a:rPr>
              <a:t>, </a:t>
            </a:r>
            <a:r>
              <a:rPr lang="en-US" sz="2400" dirty="0" err="1" smtClean="0">
                <a:solidFill>
                  <a:srgbClr val="0070C0"/>
                </a:solidFill>
              </a:rPr>
              <a:t>khi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nào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Sói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mở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mắt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mới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được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chạy</a:t>
            </a:r>
            <a:r>
              <a:rPr lang="en-US" sz="2400" dirty="0" smtClean="0">
                <a:solidFill>
                  <a:srgbClr val="0070C0"/>
                </a:solidFill>
              </a:rPr>
              <a:t>. </a:t>
            </a:r>
            <a:r>
              <a:rPr lang="en-US" sz="2400" dirty="0" err="1" smtClean="0">
                <a:solidFill>
                  <a:srgbClr val="0070C0"/>
                </a:solidFill>
              </a:rPr>
              <a:t>Sói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chỉ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được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bắt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các</a:t>
            </a:r>
            <a:r>
              <a:rPr lang="en-US" sz="2400" dirty="0" smtClean="0">
                <a:solidFill>
                  <a:srgbClr val="0070C0"/>
                </a:solidFill>
              </a:rPr>
              <a:t> con </a:t>
            </a:r>
            <a:r>
              <a:rPr lang="en-US" sz="2400" dirty="0" err="1" smtClean="0">
                <a:solidFill>
                  <a:srgbClr val="0070C0"/>
                </a:solidFill>
              </a:rPr>
              <a:t>Thỏ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không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kịp</a:t>
            </a:r>
            <a:endParaRPr lang="en-US" sz="2400" dirty="0" smtClean="0">
              <a:solidFill>
                <a:srgbClr val="0070C0"/>
              </a:solidFill>
            </a:endParaRPr>
          </a:p>
          <a:p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chạy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vào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chuồng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của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mình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34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</TotalTime>
  <Words>234</Words>
  <Application>Microsoft Office PowerPoint</Application>
  <PresentationFormat>Custom</PresentationFormat>
  <Paragraphs>28</Paragraphs>
  <Slides>7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Lĩnh vực phát triển thể chất</vt:lpstr>
      <vt:lpstr>1. Chuẩn bị</vt:lpstr>
      <vt:lpstr>PowerPoint Presentation</vt:lpstr>
      <vt:lpstr>3.Phương pháp – hình thức tổ chức</vt:lpstr>
      <vt:lpstr>PowerPoint Presentation</vt:lpstr>
      <vt:lpstr>c. Hồi tĩnh</vt:lpstr>
      <vt:lpstr>* Trò chơi: “  Chó sói xấu tính”</vt:lpstr>
    </vt:vector>
  </TitlesOfParts>
  <Company>Tien Ich May Tinh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Lĩnh vực phát triển thể chất</dc:title>
  <dc:creator>Le Tien Duat</dc:creator>
  <cp:lastModifiedBy>SKY</cp:lastModifiedBy>
  <cp:revision>16</cp:revision>
  <dcterms:created xsi:type="dcterms:W3CDTF">2018-11-28T02:59:11Z</dcterms:created>
  <dcterms:modified xsi:type="dcterms:W3CDTF">2023-06-15T02:00:04Z</dcterms:modified>
</cp:coreProperties>
</file>