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sldIdLst>
    <p:sldId id="290" r:id="rId2"/>
    <p:sldId id="304" r:id="rId3"/>
    <p:sldId id="291" r:id="rId4"/>
    <p:sldId id="307" r:id="rId5"/>
    <p:sldId id="306" r:id="rId6"/>
    <p:sldId id="293" r:id="rId7"/>
    <p:sldId id="339" r:id="rId8"/>
    <p:sldId id="338" r:id="rId9"/>
    <p:sldId id="294" r:id="rId10"/>
    <p:sldId id="295" r:id="rId11"/>
    <p:sldId id="343" r:id="rId12"/>
    <p:sldId id="358" r:id="rId13"/>
    <p:sldId id="359" r:id="rId14"/>
    <p:sldId id="361" r:id="rId15"/>
    <p:sldId id="324" r:id="rId16"/>
    <p:sldId id="296" r:id="rId17"/>
    <p:sldId id="365" r:id="rId18"/>
    <p:sldId id="362" r:id="rId19"/>
    <p:sldId id="363" r:id="rId20"/>
    <p:sldId id="364" r:id="rId21"/>
    <p:sldId id="329" r:id="rId22"/>
    <p:sldId id="308" r:id="rId23"/>
    <p:sldId id="313" r:id="rId24"/>
    <p:sldId id="315" r:id="rId25"/>
    <p:sldId id="317" r:id="rId26"/>
    <p:sldId id="352" r:id="rId27"/>
    <p:sldId id="322" r:id="rId28"/>
    <p:sldId id="320" r:id="rId29"/>
    <p:sldId id="283" r:id="rId30"/>
  </p:sldIdLst>
  <p:sldSz cx="12192000" cy="6858000"/>
  <p:notesSz cx="6858000" cy="9144000"/>
  <p:embeddedFontLs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Wingdings 2" panose="05020102010507070707" pitchFamily="18" charset="2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7CC00"/>
    <a:srgbClr val="FF6600"/>
    <a:srgbClr val="CC00FF"/>
    <a:srgbClr val="00FF00"/>
    <a:srgbClr val="FF00FF"/>
    <a:srgbClr val="CCFF99"/>
    <a:srgbClr val="FFFFFF"/>
    <a:srgbClr val="8D410D"/>
    <a:srgbClr val="965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12" autoAdjust="0"/>
    <p:restoredTop sz="94364" autoAdjust="0"/>
  </p:normalViewPr>
  <p:slideViewPr>
    <p:cSldViewPr snapToGrid="0">
      <p:cViewPr>
        <p:scale>
          <a:sx n="60" d="100"/>
          <a:sy n="60" d="100"/>
        </p:scale>
        <p:origin x="-1380" y="-696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6ABD190-56AD-4C55-BBCA-1554B872117B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7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6ABD190-56AD-4C55-BBCA-1554B872117B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200 Hình Nền PowerPoint Thuyết Trình Đẹp - Đề án 2020 - Tổng Hợp Chia Sẻ Hình  ảnh, Tranh Vẽ, Biểu Mẫu Trong Lĩnh Vực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715" y="-603448"/>
            <a:ext cx="12528715" cy="806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96360" y="332656"/>
            <a:ext cx="7252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PHÒNG GIÁO DỤC VÀ ĐÀO </a:t>
            </a:r>
            <a:r>
              <a:rPr lang="en-US" smtClean="0">
                <a:solidFill>
                  <a:srgbClr val="FF0000"/>
                </a:solidFill>
              </a:rPr>
              <a:t>TẠO </a:t>
            </a:r>
            <a:r>
              <a:rPr lang="en-US" smtClean="0">
                <a:solidFill>
                  <a:srgbClr val="FF0000"/>
                </a:solidFill>
              </a:rPr>
              <a:t>QUẬN LONG BIÊN</a:t>
            </a:r>
          </a:p>
          <a:p>
            <a:pPr algn="ctr"/>
            <a:r>
              <a:rPr lang="en-US" sz="2400" b="1" smtClean="0">
                <a:solidFill>
                  <a:srgbClr val="FF0000"/>
                </a:solidFill>
              </a:rPr>
              <a:t>TRƯỜNG </a:t>
            </a:r>
            <a:r>
              <a:rPr lang="en-US" sz="2400" b="1" dirty="0" smtClean="0">
                <a:solidFill>
                  <a:srgbClr val="FF0000"/>
                </a:solidFill>
              </a:rPr>
              <a:t>MẦM </a:t>
            </a:r>
            <a:r>
              <a:rPr lang="en-US" sz="2400" b="1" smtClean="0">
                <a:solidFill>
                  <a:srgbClr val="FF0000"/>
                </a:solidFill>
              </a:rPr>
              <a:t>NON </a:t>
            </a:r>
            <a:r>
              <a:rPr lang="en-US" sz="2400" b="1" smtClean="0">
                <a:solidFill>
                  <a:srgbClr val="FF0000"/>
                </a:solidFill>
              </a:rPr>
              <a:t>GIA QUẤT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281848" y="1033547"/>
            <a:ext cx="41284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4" descr="Vector bác sỹ chống dịch - Free.Vector6.com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823201" y="1556792"/>
            <a:ext cx="9045753" cy="462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 HỌC: KPXH</a:t>
            </a:r>
          </a:p>
          <a:p>
            <a:pPr>
              <a:lnSpc>
                <a:spcPct val="110000"/>
              </a:lnSpc>
            </a:pPr>
            <a:endParaRPr lang="en-US" sz="3200" u="sng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en-US" sz="3200" u="sng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en-US" sz="3200" u="sng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2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>
              <a:lnSpc>
                <a:spcPct val="110000"/>
              </a:lnSpc>
            </a:pPr>
            <a:endParaRPr lang="en-US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y</a:t>
            </a:r>
          </a:p>
          <a:p>
            <a:pPr>
              <a:lnSpc>
                <a:spcPct val="11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MG 5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 Thị Kim Dung</a:t>
            </a:r>
            <a:endParaRPr lang="en-US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176" y="2204864"/>
            <a:ext cx="5511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46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Đầu tư trang thiết bị hiện đại phục vụ khám, chữa bệ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30" y="258919"/>
            <a:ext cx="9961540" cy="594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60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ệnh Viên Đa Khoa Cái Nướ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9" y="789155"/>
            <a:ext cx="5596966" cy="439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HP\Desktop\làm việ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044" y="789155"/>
            <a:ext cx="5061396" cy="4392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02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Giảm tải bệnh viện bằng mô hình bác sỹ gia đình | VTV.V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7339" y="1229710"/>
            <a:ext cx="6576301" cy="45316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250" name="AutoShape 2" descr="Bệnh viện Ung Buớu Hà Nộ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3251" name="Picture 3" descr="C:\Users\Administrator\Desktop\-uploaded-service_service-3_cr_585x38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9350" y="819150"/>
            <a:ext cx="7962900" cy="48767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DC Hà Nội: Một nhân viên vệ sinh Bệnh viện Thanh Nhàn nhiễm Covid-19 » Báo  Phụ Nữ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779" y="613355"/>
            <a:ext cx="8660774" cy="578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60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Khoa Nhi - Nhiễ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42" y="263746"/>
            <a:ext cx="9118243" cy="607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34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Users\HP\Desktop\Nha kho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405149"/>
            <a:ext cx="5300751" cy="4932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Khám tai mũi họng miễn phí với bác sĩ cao cấp tại bệnh viện Bảo S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192" y="367049"/>
            <a:ext cx="5331854" cy="493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24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ệnh Viên Đa Khoa Cái Nướ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9" y="789155"/>
            <a:ext cx="5596966" cy="439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HP\Desktop\làm việ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044" y="789155"/>
            <a:ext cx="5061396" cy="4392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02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olatex :: Bất cập quản lý phòng khám tư nhâ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36" y="952500"/>
            <a:ext cx="5460664" cy="444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Trạm Y tế xã Cam Nghĩa tiêm chủng định kỳ cho trẻ 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396" y="991673"/>
            <a:ext cx="5415622" cy="439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1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Lưu trữ Thông tin ưu đãi ⋆ Page 3 of 3 ⋆ Hồng Ngọc Hosp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62" y="419100"/>
            <a:ext cx="11060538" cy="61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ải hình ảnh 85ad94cb19ad42 tại kho hình nền, ảnh đẹp khoanh24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2055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2500" y="857250"/>
            <a:ext cx="10077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GIAO LƯU TRÒ CHUYỆN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4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2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40" name="Picture 8" descr="Tổ chức cân - đo cho trẻ lần 1 năm học 2017 -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838199"/>
            <a:ext cx="8610600" cy="548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48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uyển dụng dược sĩ USPHARMA USA – CÔNG TY CỔ PHẦN US PHARMA U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37" y="396129"/>
            <a:ext cx="8242478" cy="595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3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Tiêm vaccine Covid-19 nhưng chưa được xác nhận: Bộ Y tế đưa ra các giả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056068"/>
            <a:ext cx="5418510" cy="472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Trình tự, thủ tục xin cấp chứng chỉ hành nghề điều dưỡng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50" y="1056068"/>
            <a:ext cx="5407279" cy="472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23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Nhiều bác sĩ hồi sức tuyến đầu làm việc với cường độ 500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347729"/>
            <a:ext cx="10542453" cy="591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86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an Từ thiện xã hội Phật giáo TP.HCM kêu gọi hỗ trợ cho tuyến đầu chống  dịch Covid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866" y="735437"/>
            <a:ext cx="9085779" cy="51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30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VPL: Bộ Y tế thông tin về 18 ca tử vong do COVID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772732"/>
            <a:ext cx="8705850" cy="554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42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Những anh hùng áo trắng nơi tuyến đầu chống dị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914401"/>
            <a:ext cx="7658100" cy="46545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ải hình ảnh 85ad94cb19ad42 tại kho hình nền, ảnh đẹp khoanh24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"/>
            <a:ext cx="1202055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" y="746017"/>
            <a:ext cx="11544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66"/>
                </a:solidFill>
              </a:rPr>
              <a:t>Trò</a:t>
            </a:r>
            <a:r>
              <a:rPr lang="en-US" sz="5400" b="1" dirty="0" smtClean="0">
                <a:solidFill>
                  <a:srgbClr val="FF0066"/>
                </a:solidFill>
              </a:rPr>
              <a:t> </a:t>
            </a:r>
            <a:r>
              <a:rPr lang="en-US" sz="5400" b="1" dirty="0" err="1" smtClean="0">
                <a:solidFill>
                  <a:srgbClr val="FF0066"/>
                </a:solidFill>
              </a:rPr>
              <a:t>chơi</a:t>
            </a:r>
            <a:r>
              <a:rPr lang="en-US" sz="5400" b="1" dirty="0" smtClean="0">
                <a:solidFill>
                  <a:srgbClr val="FF0066"/>
                </a:solidFill>
              </a:rPr>
              <a:t>:</a:t>
            </a:r>
          </a:p>
          <a:p>
            <a:pPr algn="ctr"/>
            <a:r>
              <a:rPr lang="en-US" sz="5400" b="1" dirty="0" smtClean="0">
                <a:solidFill>
                  <a:srgbClr val="FF0066"/>
                </a:solidFill>
              </a:rPr>
              <a:t>“</a:t>
            </a:r>
            <a:r>
              <a:rPr lang="en-US" sz="5400" b="1" dirty="0" err="1" smtClean="0">
                <a:solidFill>
                  <a:srgbClr val="FF0066"/>
                </a:solidFill>
              </a:rPr>
              <a:t>Bé</a:t>
            </a:r>
            <a:r>
              <a:rPr lang="en-US" sz="5400" b="1" dirty="0" smtClean="0">
                <a:solidFill>
                  <a:srgbClr val="FF0066"/>
                </a:solidFill>
              </a:rPr>
              <a:t> </a:t>
            </a:r>
            <a:r>
              <a:rPr lang="en-US" sz="5400" b="1" dirty="0" err="1" smtClean="0">
                <a:solidFill>
                  <a:srgbClr val="FF0066"/>
                </a:solidFill>
              </a:rPr>
              <a:t>nhanh</a:t>
            </a:r>
            <a:r>
              <a:rPr lang="en-US" sz="5400" b="1" dirty="0" smtClean="0">
                <a:solidFill>
                  <a:srgbClr val="FF0066"/>
                </a:solidFill>
              </a:rPr>
              <a:t> </a:t>
            </a:r>
            <a:r>
              <a:rPr lang="en-US" sz="5400" b="1" dirty="0" err="1" smtClean="0">
                <a:solidFill>
                  <a:srgbClr val="FF0066"/>
                </a:solidFill>
              </a:rPr>
              <a:t>trí</a:t>
            </a:r>
            <a:r>
              <a:rPr lang="en-US" sz="5400" b="1" dirty="0" smtClean="0">
                <a:solidFill>
                  <a:srgbClr val="FF0066"/>
                </a:solidFill>
              </a:rPr>
              <a:t>”</a:t>
            </a:r>
            <a:endParaRPr lang="en-US" sz="5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7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ải hình ảnh 85ad94cb19ad42 tại kho hình nền, ảnh đẹp khoanh24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"/>
            <a:ext cx="1202055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2500" y="857250"/>
            <a:ext cx="10077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66"/>
                </a:solidFill>
              </a:rPr>
              <a:t>Trò</a:t>
            </a:r>
            <a:r>
              <a:rPr lang="en-US" sz="7200" b="1" dirty="0" smtClean="0">
                <a:solidFill>
                  <a:srgbClr val="FF0066"/>
                </a:solidFill>
              </a:rPr>
              <a:t> </a:t>
            </a:r>
            <a:r>
              <a:rPr lang="en-US" sz="7200" b="1" dirty="0" err="1" smtClean="0">
                <a:solidFill>
                  <a:srgbClr val="FF0066"/>
                </a:solidFill>
              </a:rPr>
              <a:t>chơi</a:t>
            </a:r>
            <a:r>
              <a:rPr lang="en-US" sz="7200" b="1" dirty="0" smtClean="0">
                <a:solidFill>
                  <a:srgbClr val="FF0066"/>
                </a:solidFill>
              </a:rPr>
              <a:t>:</a:t>
            </a:r>
          </a:p>
          <a:p>
            <a:pPr algn="ctr"/>
            <a:r>
              <a:rPr lang="en-US" sz="7200" b="1" dirty="0" smtClean="0">
                <a:solidFill>
                  <a:srgbClr val="FF0066"/>
                </a:solidFill>
              </a:rPr>
              <a:t>Ai </a:t>
            </a:r>
            <a:r>
              <a:rPr lang="en-US" sz="7200" b="1" dirty="0" err="1" smtClean="0">
                <a:solidFill>
                  <a:srgbClr val="FF0066"/>
                </a:solidFill>
              </a:rPr>
              <a:t>thông</a:t>
            </a:r>
            <a:r>
              <a:rPr lang="en-US" sz="7200" b="1" dirty="0" smtClean="0">
                <a:solidFill>
                  <a:srgbClr val="FF0066"/>
                </a:solidFill>
              </a:rPr>
              <a:t> minh </a:t>
            </a:r>
            <a:r>
              <a:rPr lang="en-US" sz="7200" b="1" dirty="0" err="1" smtClean="0">
                <a:solidFill>
                  <a:srgbClr val="FF0066"/>
                </a:solidFill>
              </a:rPr>
              <a:t>hơn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7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ải hình ảnh 85ad94cb19ad42 tại kho hình nền, ảnh đẹp khoanh24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"/>
            <a:ext cx="1202055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00150" y="647700"/>
            <a:ext cx="10077450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endParaRPr lang="en-US" sz="48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90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95" y="360606"/>
            <a:ext cx="6954592" cy="562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05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HP\Desktop\s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963" y="698679"/>
            <a:ext cx="6478074" cy="5460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647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30" y="916872"/>
            <a:ext cx="4983345" cy="413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46" y="1202702"/>
            <a:ext cx="4897536" cy="346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9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ụp X.Quang - Phòng Khám Đa Khoa Khánh Tâ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39" y="407839"/>
            <a:ext cx="7598536" cy="507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34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istrator\Desktop\mayth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5900" y="495300"/>
            <a:ext cx="8763000" cy="5486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istrator\Desktop\3nkZwHK.jpg.cr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066800"/>
            <a:ext cx="7010400" cy="4610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Test chuyên khoa phụ s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9" y="446756"/>
            <a:ext cx="10599312" cy="596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9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1775</TotalTime>
  <Words>84</Words>
  <Application>Microsoft Office PowerPoint</Application>
  <PresentationFormat>Custom</PresentationFormat>
  <Paragraphs>18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Century Gothic</vt:lpstr>
      <vt:lpstr>Wingdings 2</vt:lpstr>
      <vt:lpstr>Times New Roman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MSTTPC1</cp:lastModifiedBy>
  <cp:revision>170</cp:revision>
  <dcterms:created xsi:type="dcterms:W3CDTF">2018-10-29T09:59:25Z</dcterms:created>
  <dcterms:modified xsi:type="dcterms:W3CDTF">2023-05-22T04:01:29Z</dcterms:modified>
</cp:coreProperties>
</file>