
<file path=[Content_Types].xml><?xml version="1.0" encoding="utf-8"?>
<Types xmlns="http://schemas.openxmlformats.org/package/2006/content-types">
  <Default Extension="png" ContentType="image/png"/>
  <Default Extension="wm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9" r:id="rId5"/>
    <p:sldId id="274" r:id="rId6"/>
    <p:sldId id="261" r:id="rId7"/>
    <p:sldId id="276" r:id="rId8"/>
    <p:sldId id="275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B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0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0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9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1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29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6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4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9EA5-B7DF-4BE1-92C6-DA287F88C258}" type="datetimeFigureOut">
              <a:rPr lang="en-US" smtClean="0"/>
              <a:t>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9FD7-0EEA-4CC0-ADF2-576400093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9.wma"/><Relationship Id="rId7" Type="http://schemas.openxmlformats.org/officeDocument/2006/relationships/image" Target="../media/image11.jpeg"/><Relationship Id="rId2" Type="http://schemas.microsoft.com/office/2007/relationships/media" Target="../media/media9.wma"/><Relationship Id="rId1" Type="http://schemas.openxmlformats.org/officeDocument/2006/relationships/tags" Target="../tags/tag7.xml"/><Relationship Id="rId6" Type="http://schemas.openxmlformats.org/officeDocument/2006/relationships/image" Target="../media/image10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media10.wma"/><Relationship Id="rId7" Type="http://schemas.openxmlformats.org/officeDocument/2006/relationships/image" Target="../media/image13.jpeg"/><Relationship Id="rId2" Type="http://schemas.microsoft.com/office/2007/relationships/media" Target="../media/media10.wma"/><Relationship Id="rId1" Type="http://schemas.openxmlformats.org/officeDocument/2006/relationships/tags" Target="../tags/tag8.xml"/><Relationship Id="rId6" Type="http://schemas.openxmlformats.org/officeDocument/2006/relationships/image" Target="../media/image12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audio" Target="../media/media11.wma"/><Relationship Id="rId7" Type="http://schemas.openxmlformats.org/officeDocument/2006/relationships/image" Target="../media/image16.jp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15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audio" Target="../media/media12.wma"/><Relationship Id="rId7" Type="http://schemas.openxmlformats.org/officeDocument/2006/relationships/image" Target="../media/image19.jp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18.jpe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audio" Target="../media/media13.wma"/><Relationship Id="rId7" Type="http://schemas.openxmlformats.org/officeDocument/2006/relationships/image" Target="../media/image22.jpg"/><Relationship Id="rId2" Type="http://schemas.microsoft.com/office/2007/relationships/media" Target="../media/media13.wm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wma"/><Relationship Id="rId2" Type="http://schemas.microsoft.com/office/2007/relationships/media" Target="../media/media16.wma"/><Relationship Id="rId1" Type="http://schemas.openxmlformats.org/officeDocument/2006/relationships/tags" Target="../tags/tag1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wma"/><Relationship Id="rId2" Type="http://schemas.microsoft.com/office/2007/relationships/media" Target="../media/media17.wma"/><Relationship Id="rId1" Type="http://schemas.openxmlformats.org/officeDocument/2006/relationships/tags" Target="../tags/tag14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3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7.wma"/><Relationship Id="rId7" Type="http://schemas.openxmlformats.org/officeDocument/2006/relationships/image" Target="../media/image7.jpe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wma"/><Relationship Id="rId7" Type="http://schemas.openxmlformats.org/officeDocument/2006/relationships/image" Target="../media/image9.jp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8.jp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69519" y="291318"/>
            <a:ext cx="8077200" cy="1143000"/>
          </a:xfrm>
        </p:spPr>
        <p:txBody>
          <a:bodyPr>
            <a:normAutofit/>
          </a:bodyPr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UBND QUẬN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LONG BIÊN</a:t>
            </a:r>
            <a:b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TRƯỜNG </a:t>
            </a:r>
            <a:r>
              <a:rPr lang="en-US" sz="2000" b="1" smtClean="0">
                <a:solidFill>
                  <a:schemeClr val="tx1"/>
                </a:solidFill>
                <a:latin typeface="Times New Roman" panose="02020603050405020304" pitchFamily="18" charset="0"/>
              </a:rPr>
              <a:t>MN </a:t>
            </a:r>
            <a:r>
              <a:rPr lang="en-US" sz="2000" b="1" smtClean="0">
                <a:latin typeface="Times New Roman" panose="02020603050405020304" pitchFamily="18" charset="0"/>
              </a:rPr>
              <a:t>GIA QUẤT</a:t>
            </a:r>
            <a:endParaRPr lang="en-US" sz="2000" b="1" dirty="0" smtClean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153805" y="1434318"/>
            <a:ext cx="5391977" cy="2739204"/>
          </a:xfrm>
        </p:spPr>
        <p:txBody>
          <a:bodyPr>
            <a:normAutofit fontScale="92500" lnSpcReduction="20000"/>
          </a:bodyPr>
          <a:lstStyle/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 Thu Hằng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02649"/>
      </p:ext>
    </p:extLst>
  </p:cSld>
  <p:clrMapOvr>
    <a:masterClrMapping/>
  </p:clrMapOvr>
  <p:transition spd="slow" advTm="2046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15693" y="5281762"/>
            <a:ext cx="3499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9423" y="4077728"/>
            <a:ext cx="2036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LQV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618" y="1815153"/>
            <a:ext cx="1381421" cy="28473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87" y="667198"/>
            <a:ext cx="4547373" cy="3410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71" y="2092581"/>
            <a:ext cx="4003121" cy="30023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476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1"/>
    </mc:Choice>
    <mc:Fallback xmlns="">
      <p:transition spd="slow" advTm="243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993299" y="4933807"/>
            <a:ext cx="4046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8512" y="2950004"/>
            <a:ext cx="1882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105" y="1815153"/>
            <a:ext cx="1348638" cy="2728690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403" y="318980"/>
            <a:ext cx="3508033" cy="2631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915" y="1365429"/>
            <a:ext cx="4237885" cy="31784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01" y="3681805"/>
            <a:ext cx="3494385" cy="2215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415838" y="5897125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93"/>
    </mc:Choice>
    <mc:Fallback xmlns="">
      <p:transition spd="slow" advTm="323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96716" y="5056895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9134" y="2719880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LQ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9935" y="1946808"/>
            <a:ext cx="1589338" cy="271569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127460"/>
            <a:ext cx="3604052" cy="2703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716" y="1015821"/>
            <a:ext cx="2838084" cy="39928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501" y="3509372"/>
            <a:ext cx="3812340" cy="2791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241648" y="6300717"/>
            <a:ext cx="3910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19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78"/>
    </mc:Choice>
    <mc:Fallback xmlns="">
      <p:transition spd="slow" advTm="346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3" grpId="0"/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93210" y="2602257"/>
            <a:ext cx="3488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856" y="4880672"/>
            <a:ext cx="191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9697" y="1774210"/>
            <a:ext cx="1514763" cy="28256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333" y="1698107"/>
            <a:ext cx="3868996" cy="2901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320" y="199175"/>
            <a:ext cx="3657436" cy="2403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583" y="3364899"/>
            <a:ext cx="3471082" cy="26076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7398654" y="5972557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5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97"/>
    </mc:Choice>
    <mc:Fallback xmlns="">
      <p:transition spd="slow" advTm="19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47378" y="5543665"/>
            <a:ext cx="2509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42459" y="3038262"/>
            <a:ext cx="1962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48495" y="6207133"/>
            <a:ext cx="2350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187" y="1992573"/>
            <a:ext cx="1340265" cy="26761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60" y="222749"/>
            <a:ext cx="4535450" cy="2815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851" y="942527"/>
            <a:ext cx="3333609" cy="44505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789" y="3509068"/>
            <a:ext cx="4225734" cy="2812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19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15"/>
    </mc:Choice>
    <mc:Fallback xmlns="">
      <p:transition spd="slow" advTm="37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364" y="2006988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021055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6175" y="2021055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61353" y="2021055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714" y="2021055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75399" y="2006988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63565" y="2006988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73433" y="986356"/>
            <a:ext cx="5173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88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03"/>
    </mc:Choice>
    <mc:Fallback xmlns="">
      <p:transition spd="slow" advTm="3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97541" y="2675577"/>
            <a:ext cx="77021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TÀI GIỎI</a:t>
            </a: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7"/>
    </mc:Choice>
    <mc:Fallback xmlns="">
      <p:transition spd="slow" advTm="175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62600" y="1542964"/>
            <a:ext cx="1244783" cy="22930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1266" y="1542964"/>
            <a:ext cx="1244719" cy="22930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19533" y="1542964"/>
            <a:ext cx="1327151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4115" y="1557031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54612" y="1542964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5684" y="698095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6024" y="4823778"/>
            <a:ext cx="1920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46664" y="4823778"/>
            <a:ext cx="1720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91381" y="4823778"/>
            <a:ext cx="1696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40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972"/>
    </mc:Choice>
    <mc:Fallback xmlns="">
      <p:transition spd="slow" advTm="449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3" grpId="0"/>
      <p:bldP spid="3" grpId="1"/>
      <p:bldP spid="14" grpId="0"/>
      <p:bldP spid="15" grpId="0"/>
      <p:bldP spid="1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05940" y="1913207"/>
            <a:ext cx="1310594" cy="217600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43798" y="1951666"/>
            <a:ext cx="1352270" cy="22930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8807" y="1931993"/>
            <a:ext cx="1330766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30729" y="1931993"/>
            <a:ext cx="1361373" cy="227896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37887" y="935766"/>
            <a:ext cx="4211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1762" y="4868223"/>
            <a:ext cx="3328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955" y="4807078"/>
            <a:ext cx="2939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71803" y="4807077"/>
            <a:ext cx="2923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3380" y="1913207"/>
            <a:ext cx="1335713" cy="22649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8679" y="1898254"/>
            <a:ext cx="1377389" cy="230567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35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92"/>
    </mc:Choice>
    <mc:Fallback xmlns="">
      <p:transition spd="slow" advTm="55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3" grpId="0"/>
      <p:bldP spid="14" grpId="0"/>
      <p:bldP spid="14" grpId="1"/>
      <p:bldP spid="15" grpId="0"/>
      <p:bldP spid="15" grpId="1"/>
      <p:bldP spid="12" grpId="0" animBg="1"/>
      <p:bldP spid="12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1674057" y="2644727"/>
            <a:ext cx="8665698" cy="20398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bạn chăm ngoan học giỏi</a:t>
            </a:r>
            <a:r>
              <a:rPr lang="vi-VN" sz="20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107763" dir="13500000" algn="ctr" rotWithShape="0">
                    <a:schemeClr val="tx1">
                      <a:alpha val="5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algn="ctr" eaLnBrk="1" hangingPunct="1">
              <a:defRPr/>
            </a:pPr>
            <a:endParaRPr lang="vi-VN" sz="20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107763" dir="13500000" algn="ctr" rotWithShape="0">
                  <a:schemeClr val="tx1">
                    <a:alpha val="5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96588"/>
      </p:ext>
    </p:extLst>
  </p:cSld>
  <p:clrMapOvr>
    <a:masterClrMapping/>
  </p:clrMapOvr>
  <p:transition advTm="9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415654" y="1960210"/>
            <a:ext cx="7702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5654" y="3579744"/>
            <a:ext cx="77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3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84"/>
    </mc:Choice>
    <mc:Fallback xmlns="">
      <p:transition spd="slow" advTm="2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4887" y="846537"/>
            <a:ext cx="329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1155" y="2702835"/>
            <a:ext cx="800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878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55"/>
    </mc:Choice>
    <mc:Fallback xmlns="">
      <p:transition spd="slow" advTm="59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0986" y="2416421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8009" y="2416421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9934" y="2416421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99824" y="2416421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8376" y="2416421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0970" y="2416421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71350" y="2416421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357" y="880656"/>
            <a:ext cx="439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14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3"/>
    </mc:Choice>
    <mc:Fallback xmlns="">
      <p:transition spd="slow" advTm="28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168" y="-131889"/>
            <a:ext cx="12815247" cy="69898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25903" y="2348182"/>
            <a:ext cx="1111348" cy="22789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1569" y="2348182"/>
            <a:ext cx="1111348" cy="22789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235" y="2348182"/>
            <a:ext cx="1111348" cy="227896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52901" y="2348182"/>
            <a:ext cx="1111348" cy="2278966"/>
          </a:xfrm>
          <a:prstGeom prst="rect">
            <a:avLst/>
          </a:prstGeom>
          <a:solidFill>
            <a:srgbClr val="E50B3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18296" y="2348182"/>
            <a:ext cx="1111348" cy="227896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83691" y="2348182"/>
            <a:ext cx="1111348" cy="22789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28323" y="2348182"/>
            <a:ext cx="1111348" cy="227896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35068" y="982639"/>
            <a:ext cx="5628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654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431"/>
    </mc:Choice>
    <mc:Fallback xmlns="">
      <p:transition spd="slow" advTm="554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789" y="1237537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31511" y="4318782"/>
            <a:ext cx="2110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6150" y="1237537"/>
            <a:ext cx="1465473" cy="282005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93809" y="4318781"/>
            <a:ext cx="2322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9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2"/>
    </mc:Choice>
    <mc:Fallback xmlns="">
      <p:transition spd="slow" advTm="32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90" y="0"/>
            <a:ext cx="1220559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4466" y="2844225"/>
            <a:ext cx="7702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0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49"/>
    </mc:Choice>
    <mc:Fallback xmlns="">
      <p:transition spd="slow" advTm="16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4146" y="1842448"/>
            <a:ext cx="1405598" cy="28200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513" y="532043"/>
            <a:ext cx="4481015" cy="3360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651072" y="5527423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3516"/>
            <a:ext cx="4658543" cy="3493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999423" y="4077728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839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55"/>
    </mc:Choice>
    <mc:Fallback xmlns="">
      <p:transition spd="slow" advTm="29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66600" y="5138383"/>
            <a:ext cx="3887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Kidsmart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987" y="4077728"/>
            <a:ext cx="1768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0535" y="2265528"/>
            <a:ext cx="1382909" cy="27596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6" y="186135"/>
            <a:ext cx="5319660" cy="3891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64" y="1514901"/>
            <a:ext cx="4995082" cy="3746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567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4"/>
    </mc:Choice>
    <mc:Fallback xmlns="">
      <p:transition spd="slow" advTm="37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.3|2.7|3.8|3.2|2.8|3.3|13.7|1.2|1.3|1.2|1.5|1.3|1.2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3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6.6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6|1.7|1.6|1.6|1.5|1.7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1.3|1.5|1.3|6.7|2.3|2.2|1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.6|1.4|1.4|5.6|3.7|3.8|16.7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.6|1.5|1.5|1.6|1.5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6|6.8|7.3|7.1|7.1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7.4|1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4|8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314</Words>
  <Application>Microsoft Office PowerPoint</Application>
  <PresentationFormat>Custom</PresentationFormat>
  <Paragraphs>96</Paragraphs>
  <Slides>19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UBND QUẬN LONG BIÊN TRƯỜNG MN GIA QUẤT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Tien Ich May Tinh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ĐÀO TẠO QUẬN LONG BIÊN TRƯỜNG MN LONG BIÊN A</dc:title>
  <dc:creator>Le Tien Duat</dc:creator>
  <cp:lastModifiedBy>Windows User</cp:lastModifiedBy>
  <cp:revision>87</cp:revision>
  <dcterms:created xsi:type="dcterms:W3CDTF">2021-11-14T01:00:17Z</dcterms:created>
  <dcterms:modified xsi:type="dcterms:W3CDTF">2023-05-09T03:01:42Z</dcterms:modified>
</cp:coreProperties>
</file>