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=""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6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11/05/2023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9954" y="397516"/>
            <a:ext cx="343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4217" y="4343400"/>
            <a:ext cx="3275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Phạm Thanh Huệ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0639" y="2971800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BGĐT\KPKH Tôi cần gì để lớn lên khỏe mạnh\Tệp nguồn\tải xuống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1614"/>
            <a:ext cx="10972800" cy="56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i làm ra mùa vàng chuẩ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286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0972800" cy="6172200"/>
          </a:xfr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 :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uaComChoMeDiCay-VanNgoc_k8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1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71</Words>
  <Application>Microsoft Office PowerPoint</Application>
  <PresentationFormat>Custom</PresentationFormat>
  <Paragraphs>10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Techsi.vn</cp:lastModifiedBy>
  <cp:revision>43</cp:revision>
  <dcterms:created xsi:type="dcterms:W3CDTF">2017-09-08T00:30:58Z</dcterms:created>
  <dcterms:modified xsi:type="dcterms:W3CDTF">2023-05-11T05:00:04Z</dcterms:modified>
</cp:coreProperties>
</file>