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</a:t>
            </a:r>
            <a:r>
              <a:rPr lang="en-US" sz="2400" b="1">
                <a:solidFill>
                  <a:srgbClr val="366711"/>
                </a:solidFill>
              </a:rPr>
              <a:t>NON </a:t>
            </a:r>
            <a:r>
              <a:rPr lang="en-US" sz="2400" b="1" smtClean="0">
                <a:solidFill>
                  <a:srgbClr val="366711"/>
                </a:solidFill>
              </a:rPr>
              <a:t>GIA QUẤT</a:t>
            </a:r>
            <a:endParaRPr lang="en-US" sz="2400" b="1" dirty="0">
              <a:solidFill>
                <a:srgbClr val="3667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8502" y="2803907"/>
            <a:ext cx="649049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8F6138"/>
                </a:solidFill>
              </a:rPr>
              <a:t>LÀM </a:t>
            </a:r>
            <a:r>
              <a:rPr lang="en-US" sz="4800" b="1" dirty="0">
                <a:solidFill>
                  <a:srgbClr val="8F6138"/>
                </a:solidFill>
              </a:rPr>
              <a:t>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>
                <a:solidFill>
                  <a:srgbClr val="425D1B"/>
                </a:solidFill>
              </a:rPr>
              <a:t>: </a:t>
            </a:r>
            <a:r>
              <a:rPr lang="en-US" sz="3200" smtClean="0">
                <a:solidFill>
                  <a:srgbClr val="425D1B"/>
                </a:solidFill>
              </a:rPr>
              <a:t>Đỗ Thu Hằng</a:t>
            </a:r>
            <a:endParaRPr lang="en-US" sz="3200" dirty="0">
              <a:solidFill>
                <a:srgbClr val="425D1B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114</Words>
  <Application>Microsoft Office PowerPoint</Application>
  <PresentationFormat>Custom</PresentationFormat>
  <Paragraphs>16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Windows User</cp:lastModifiedBy>
  <cp:revision>24</cp:revision>
  <dcterms:created xsi:type="dcterms:W3CDTF">2021-10-31T02:24:44Z</dcterms:created>
  <dcterms:modified xsi:type="dcterms:W3CDTF">2023-04-06T02:44:02Z</dcterms:modified>
</cp:coreProperties>
</file>