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42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821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6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9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6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23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2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8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6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60226-504B-4102-8A1E-62953ACB72EC}" type="datetimeFigureOut">
              <a:rPr lang="en-US" smtClean="0"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A7B69-EA9D-41C5-ABAC-34E00799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653" y="0"/>
            <a:ext cx="11627893" cy="928047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PHÒNG GIÁO DỤC QUẬN LONG BIÊN </a:t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FF0000"/>
                </a:solidFill>
              </a:rPr>
              <a:t>TRƯỜNG MẦM NON GIA </a:t>
            </a:r>
            <a:r>
              <a:rPr lang="vi-VN" sz="3200" dirty="0" smtClean="0">
                <a:solidFill>
                  <a:srgbClr val="FF0000"/>
                </a:solidFill>
              </a:rPr>
              <a:t>QUẤT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7634" y="4305809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     </a:t>
            </a:r>
            <a:r>
              <a:rPr lang="en-US" sz="3200" b="1" dirty="0" smtClean="0">
                <a:solidFill>
                  <a:srgbClr val="FF0000"/>
                </a:solidFill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</a:rPr>
              <a:t>sánh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số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lượng</a:t>
            </a:r>
            <a:r>
              <a:rPr lang="en-US" sz="3200" b="1" dirty="0" smtClean="0">
                <a:solidFill>
                  <a:srgbClr val="FF0000"/>
                </a:solidFill>
              </a:rPr>
              <a:t> 2 </a:t>
            </a:r>
            <a:r>
              <a:rPr lang="en-US" sz="3200" b="1" dirty="0" err="1" smtClean="0">
                <a:solidFill>
                  <a:srgbClr val="FF0000"/>
                </a:solidFill>
              </a:rPr>
              <a:t>nhóm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phạm</a:t>
            </a:r>
            <a:r>
              <a:rPr lang="en-US" sz="3200" b="1" dirty="0" smtClean="0">
                <a:solidFill>
                  <a:srgbClr val="FF0000"/>
                </a:solidFill>
              </a:rPr>
              <a:t> vi 3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Giáo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viên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</a:rPr>
              <a:t>Lê Mai Lan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en-US" sz="3200" b="1" dirty="0" err="1" smtClean="0">
                <a:solidFill>
                  <a:srgbClr val="FF0000"/>
                </a:solidFill>
              </a:rPr>
              <a:t>Lứa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: 3 – 4 </a:t>
            </a:r>
            <a:r>
              <a:rPr lang="en-US" sz="3200" b="1" dirty="0" err="1" smtClean="0">
                <a:solidFill>
                  <a:srgbClr val="FF0000"/>
                </a:solidFill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</a:rPr>
              <a:t>  </a:t>
            </a:r>
          </a:p>
          <a:p>
            <a:pPr algn="l"/>
            <a:r>
              <a:rPr lang="en-US" sz="3200" b="1" dirty="0" smtClean="0">
                <a:solidFill>
                  <a:srgbClr val="FF0000"/>
                </a:solidFill>
              </a:rPr>
              <a:t>                      </a:t>
            </a:r>
            <a:r>
              <a:rPr lang="vi-VN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999397" y="2569562"/>
            <a:ext cx="74926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LÀM QUEN VỚI TOÁN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65107" y="3371368"/>
            <a:ext cx="5416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Lĩnh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vực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phát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triển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thức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02095" y="6311237"/>
            <a:ext cx="4035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</a:rPr>
              <a:t>Năm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học</a:t>
            </a:r>
            <a:r>
              <a:rPr lang="en-US" sz="3200" b="1" dirty="0" smtClean="0">
                <a:solidFill>
                  <a:srgbClr val="FF0000"/>
                </a:solidFill>
              </a:rPr>
              <a:t>: </a:t>
            </a:r>
            <a:r>
              <a:rPr lang="vi-VN" sz="3200" b="1" dirty="0" smtClean="0">
                <a:solidFill>
                  <a:srgbClr val="FF0000"/>
                </a:solidFill>
              </a:rPr>
              <a:t>2022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- </a:t>
            </a:r>
            <a:r>
              <a:rPr lang="vi-VN" sz="3200" b="1" dirty="0" smtClean="0">
                <a:solidFill>
                  <a:srgbClr val="FF0000"/>
                </a:solidFill>
              </a:rPr>
              <a:t>2023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707" y="928047"/>
            <a:ext cx="1692748" cy="133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* </a:t>
            </a:r>
            <a:r>
              <a:rPr lang="en-US" b="1" dirty="0" err="1" smtClean="0">
                <a:solidFill>
                  <a:srgbClr val="FF0000"/>
                </a:solidFill>
              </a:rPr>
              <a:t>Trò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chơi</a:t>
            </a:r>
            <a:r>
              <a:rPr lang="en-US" b="1" dirty="0" smtClean="0">
                <a:solidFill>
                  <a:srgbClr val="FF0000"/>
                </a:solidFill>
              </a:rPr>
              <a:t>: “ </a:t>
            </a:r>
            <a:r>
              <a:rPr lang="en-US" b="1" dirty="0" err="1" smtClean="0">
                <a:solidFill>
                  <a:srgbClr val="FF0000"/>
                </a:solidFill>
              </a:rPr>
              <a:t>Thi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xem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nhanh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8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258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I. </a:t>
            </a:r>
            <a:r>
              <a:rPr lang="en-US" b="1" dirty="0" err="1" smtClean="0">
                <a:solidFill>
                  <a:srgbClr val="7030A0"/>
                </a:solidFill>
              </a:rPr>
              <a:t>Mục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đích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yêu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cầu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95" y="1578146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1. </a:t>
            </a:r>
            <a:r>
              <a:rPr lang="en-US" b="1" dirty="0" err="1" smtClean="0">
                <a:solidFill>
                  <a:srgbClr val="7030A0"/>
                </a:solidFill>
              </a:rPr>
              <a:t>Kiến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thức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</a:rPr>
              <a:t>Trẻ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biết</a:t>
            </a:r>
            <a:r>
              <a:rPr lang="en-US" b="1" dirty="0" smtClean="0">
                <a:solidFill>
                  <a:srgbClr val="7030A0"/>
                </a:solidFill>
              </a:rPr>
              <a:t> so </a:t>
            </a:r>
            <a:r>
              <a:rPr lang="en-US" b="1" dirty="0" err="1" smtClean="0">
                <a:solidFill>
                  <a:srgbClr val="7030A0"/>
                </a:solidFill>
              </a:rPr>
              <a:t>sánh</a:t>
            </a:r>
            <a:r>
              <a:rPr lang="en-US" b="1" dirty="0" smtClean="0">
                <a:solidFill>
                  <a:srgbClr val="7030A0"/>
                </a:solidFill>
              </a:rPr>
              <a:t> 2,3, </a:t>
            </a:r>
            <a:r>
              <a:rPr lang="en-US" b="1" dirty="0" err="1" smtClean="0">
                <a:solidFill>
                  <a:srgbClr val="7030A0"/>
                </a:solidFill>
              </a:rPr>
              <a:t>biết</a:t>
            </a:r>
            <a:r>
              <a:rPr lang="en-US" b="1" dirty="0" smtClean="0">
                <a:solidFill>
                  <a:srgbClr val="7030A0"/>
                </a:solidFill>
              </a:rPr>
              <a:t> so </a:t>
            </a:r>
            <a:r>
              <a:rPr lang="en-US" b="1" dirty="0" err="1" smtClean="0">
                <a:solidFill>
                  <a:srgbClr val="7030A0"/>
                </a:solidFill>
              </a:rPr>
              <a:t>sánh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thêm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bớt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trong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phạm</a:t>
            </a:r>
            <a:r>
              <a:rPr lang="en-US" b="1" dirty="0" smtClean="0">
                <a:solidFill>
                  <a:srgbClr val="7030A0"/>
                </a:solidFill>
              </a:rPr>
              <a:t> vi 3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2. </a:t>
            </a:r>
            <a:r>
              <a:rPr lang="en-US" b="1" dirty="0" err="1" smtClean="0">
                <a:solidFill>
                  <a:srgbClr val="7030A0"/>
                </a:solidFill>
              </a:rPr>
              <a:t>Kỹ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năng</a:t>
            </a:r>
            <a:r>
              <a:rPr lang="en-US" b="1" dirty="0" smtClean="0">
                <a:solidFill>
                  <a:srgbClr val="7030A0"/>
                </a:solidFill>
              </a:rPr>
              <a:t>: 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</a:rPr>
              <a:t>Rèn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kỹ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năng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đếm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từ</a:t>
            </a:r>
            <a:r>
              <a:rPr lang="en-US" b="1" dirty="0" smtClean="0">
                <a:solidFill>
                  <a:srgbClr val="7030A0"/>
                </a:solidFill>
              </a:rPr>
              <a:t> 1 </a:t>
            </a:r>
            <a:r>
              <a:rPr lang="en-US" b="1" dirty="0" err="1" smtClean="0">
                <a:solidFill>
                  <a:srgbClr val="7030A0"/>
                </a:solidFill>
              </a:rPr>
              <a:t>đến</a:t>
            </a:r>
            <a:r>
              <a:rPr lang="en-US" b="1" dirty="0" smtClean="0">
                <a:solidFill>
                  <a:srgbClr val="7030A0"/>
                </a:solidFill>
              </a:rPr>
              <a:t> 3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</a:rPr>
              <a:t>Rèn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kỹ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năng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thêm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bớt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tạo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sự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bằng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nhau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3. </a:t>
            </a:r>
            <a:r>
              <a:rPr lang="en-US" b="1" dirty="0" err="1" smtClean="0">
                <a:solidFill>
                  <a:srgbClr val="7030A0"/>
                </a:solidFill>
              </a:rPr>
              <a:t>Thái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độ</a:t>
            </a:r>
            <a:r>
              <a:rPr lang="en-US" b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</a:rPr>
              <a:t>Trẻ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hứng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thú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tham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gia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vào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các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hoạt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động</a:t>
            </a:r>
            <a:endParaRPr lang="en-US" b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3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II. </a:t>
            </a:r>
            <a:r>
              <a:rPr lang="en-US" b="1" dirty="0" err="1" smtClean="0">
                <a:solidFill>
                  <a:srgbClr val="7030A0"/>
                </a:solidFill>
              </a:rPr>
              <a:t>Chuẩn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</a:rPr>
              <a:t>bị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</a:rPr>
              <a:t>*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7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460" y="51416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III. </a:t>
            </a:r>
            <a:r>
              <a:rPr lang="en-US" b="1" dirty="0" err="1" smtClean="0">
                <a:solidFill>
                  <a:srgbClr val="FF0000"/>
                </a:solidFill>
              </a:rPr>
              <a:t>Ổn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định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tổ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chức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60" y="111594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Bài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hát</a:t>
            </a:r>
            <a:r>
              <a:rPr lang="en-US" b="1" dirty="0" smtClean="0">
                <a:solidFill>
                  <a:srgbClr val="FF0000"/>
                </a:solidFill>
              </a:rPr>
              <a:t>: “ </a:t>
            </a:r>
            <a:r>
              <a:rPr lang="en-US" b="1" dirty="0" err="1" smtClean="0">
                <a:solidFill>
                  <a:srgbClr val="FF0000"/>
                </a:solidFill>
              </a:rPr>
              <a:t>Tập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đếm</a:t>
            </a:r>
            <a:r>
              <a:rPr lang="en-US" b="1" dirty="0" smtClean="0">
                <a:solidFill>
                  <a:srgbClr val="FF0000"/>
                </a:solidFill>
              </a:rPr>
              <a:t>”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TapDem-XuanMai-297195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59236" y="60721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80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485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0128" y="534573"/>
            <a:ext cx="5923671" cy="1167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 smtClean="0">
                <a:solidFill>
                  <a:srgbClr val="002060"/>
                </a:solidFill>
              </a:rPr>
              <a:t>Hãy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quan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sát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xét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Ôn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đến</a:t>
            </a:r>
            <a:r>
              <a:rPr lang="en-US" b="1" dirty="0" smtClean="0">
                <a:solidFill>
                  <a:srgbClr val="FF0000"/>
                </a:solidFill>
              </a:rPr>
              <a:t> 3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54" y="1690688"/>
            <a:ext cx="1814598" cy="181459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109" y="1690553"/>
            <a:ext cx="1814733" cy="18147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85931"/>
            <a:ext cx="1824112" cy="18241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590" y="1969477"/>
            <a:ext cx="1641971" cy="153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0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48"/>
            <a:ext cx="2785629" cy="20892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884" y="444903"/>
            <a:ext cx="2793242" cy="2094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521" y="400548"/>
            <a:ext cx="2852383" cy="213928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326" y="759654"/>
            <a:ext cx="1751946" cy="163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8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0" y="2547215"/>
            <a:ext cx="2405180" cy="24051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493" y="2472356"/>
            <a:ext cx="2405179" cy="2405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9" y="2333080"/>
            <a:ext cx="2510050" cy="2510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186" y="2810263"/>
            <a:ext cx="1848905" cy="172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So </a:t>
            </a:r>
            <a:r>
              <a:rPr lang="en-US" b="1" dirty="0" err="1" smtClean="0">
                <a:solidFill>
                  <a:srgbClr val="7030A0"/>
                </a:solidFill>
              </a:rPr>
              <a:t>sánh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2" y="1918103"/>
            <a:ext cx="2083654" cy="15627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95" y="1905635"/>
            <a:ext cx="2116900" cy="1587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37278" y="1937426"/>
            <a:ext cx="1982289" cy="15434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2" y="4382747"/>
            <a:ext cx="2182324" cy="12330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87" y="4196937"/>
            <a:ext cx="2170193" cy="12437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611" y="4074469"/>
            <a:ext cx="2336337" cy="1366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695" y="2839330"/>
            <a:ext cx="1650105" cy="15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41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177</Words>
  <Application>Microsoft Office PowerPoint</Application>
  <PresentationFormat>Widescreen</PresentationFormat>
  <Paragraphs>29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PHÒNG GIÁO DỤC QUẬN LONG BIÊN  TRƯỜNG MẦM NON GIA QUẤT </vt:lpstr>
      <vt:lpstr>I. Mục đích yêu cầu</vt:lpstr>
      <vt:lpstr>II. Chuẩn bị</vt:lpstr>
      <vt:lpstr>III. Ổn định tổ chức</vt:lpstr>
      <vt:lpstr>PowerPoint Presentation</vt:lpstr>
      <vt:lpstr>Ôn đếm đến 3</vt:lpstr>
      <vt:lpstr>PowerPoint Presentation</vt:lpstr>
      <vt:lpstr>PowerPoint Presentation</vt:lpstr>
      <vt:lpstr>So sánh</vt:lpstr>
      <vt:lpstr>PowerPoint Presentation</vt:lpstr>
    </vt:vector>
  </TitlesOfParts>
  <Company>Tien Ich May Tinh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Tien Duat</dc:creator>
  <cp:lastModifiedBy>ThanhHuong</cp:lastModifiedBy>
  <cp:revision>35</cp:revision>
  <dcterms:created xsi:type="dcterms:W3CDTF">2018-10-23T13:44:39Z</dcterms:created>
  <dcterms:modified xsi:type="dcterms:W3CDTF">2023-04-22T01:28:55Z</dcterms:modified>
</cp:coreProperties>
</file>