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09" r:id="rId2"/>
    <p:sldId id="257" r:id="rId3"/>
    <p:sldId id="311" r:id="rId4"/>
    <p:sldId id="284" r:id="rId5"/>
    <p:sldId id="295" r:id="rId6"/>
    <p:sldId id="294" r:id="rId7"/>
    <p:sldId id="259" r:id="rId8"/>
    <p:sldId id="260" r:id="rId9"/>
    <p:sldId id="296" r:id="rId10"/>
    <p:sldId id="298" r:id="rId11"/>
    <p:sldId id="299" r:id="rId12"/>
    <p:sldId id="293" r:id="rId13"/>
    <p:sldId id="300" r:id="rId14"/>
    <p:sldId id="306" r:id="rId15"/>
    <p:sldId id="307" r:id="rId16"/>
    <p:sldId id="308" r:id="rId17"/>
    <p:sldId id="305" r:id="rId18"/>
    <p:sldId id="297" r:id="rId19"/>
  </p:sldIdLst>
  <p:sldSz cx="12192000" cy="6858000"/>
  <p:notesSz cx="6858000" cy="9144000"/>
  <p:embeddedFontLst>
    <p:embeddedFont>
      <p:font typeface="Calibri Light" pitchFamily="34" charset="0"/>
      <p:regular r:id="rId21"/>
      <p:italic r:id="rId22"/>
    </p:embeddedFont>
    <p:embeddedFont>
      <p:font typeface=".VnArial" pitchFamily="34" charset="0"/>
      <p:regular r:id="rId23"/>
      <p:bold r:id="rId24"/>
      <p:italic r:id="rId25"/>
      <p:bold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.VnArial Narrow" pitchFamily="34" charset="0"/>
      <p:regular r:id="rId31"/>
      <p:bold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05" autoAdjust="0"/>
    <p:restoredTop sz="94660"/>
  </p:normalViewPr>
  <p:slideViewPr>
    <p:cSldViewPr snapToGrid="0">
      <p:cViewPr>
        <p:scale>
          <a:sx n="100" d="100"/>
          <a:sy n="100" d="100"/>
        </p:scale>
        <p:origin x="-216" y="-2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AB9E2-9FC6-45DF-A801-5B756316E07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B61B2-A732-4EF2-A3CD-C7064039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5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xmlns="" id="{D85A55AD-C0B7-4A55-8C55-D08B6504B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7EB64B-834D-488F-ACE6-8C69EBFA0075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xmlns="" id="{0890E47F-9235-4CB0-B955-D914970C9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xmlns="" id="{86554DDC-AE81-4880-9A78-7566A177F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FC2F6E-94BD-47F2-BA1A-352D1E2AB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6C336D-3363-48B5-9328-49C48A4CB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706085-7178-45DD-87D4-58D7EB23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5C50DE-A89B-4495-AE7B-48B20BF6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53F6D4-CB9E-4269-906E-8BD6F6FA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6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DD4C3-B6E8-4F41-BFD2-3ECF57E4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444009-EDD2-4CAA-B2D0-4CF37E96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B441E4-0ACD-4205-9E98-3E3CFFC9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45BE3A-BA45-4D1D-9BF4-452F4FE67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710118-6117-4209-A0F9-FF0466E0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5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A38075-ED6F-4E14-95DB-EEE728149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00601BB-2FF9-4505-9D64-7BC5F61AA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708028-6CD0-4E02-BFDF-0695D41E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FF4F35-8940-4DA1-BD34-DA9BDC52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72BDD8-86BB-47B2-9600-5D20FA1C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3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797BC-2C40-4974-A0AB-0C3CFC1D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0C8525-0F56-4382-BDE6-69FE5131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0D1381-C49D-411B-AB51-936714BC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40C911-ABA2-48E3-A0C1-E72806CD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809113-9E0A-4278-BB4E-F7486407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B32E0B-3366-4B26-A2EA-34E09916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54B05-60DE-41D8-8813-945DDEF3A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71E4E8-1AA8-4969-BF1D-4AC6DDD9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12B2DB-F231-4360-9E8A-8C4AA8EC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2E961-08F7-46F9-AE73-BBB7C8D4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5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F29E97-B539-48C0-8B55-673D12E5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6D129C-35F7-40DA-9989-1AB053D85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AAAB384-BFA7-4378-9FAF-7B156A45D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28D16A-746C-4D6C-B6BE-C055B02C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FAAC40-182B-4B2A-85FD-B63BC938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F04B61-DE09-42FF-B4E1-F351C83C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2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812EF4-40E3-4BED-8047-30FD11E1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219C16-722E-4780-94AD-D5FC71ED5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AF36A1-71A4-4C7B-9873-5DD54EFB1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A12A2A7-10EF-4F31-AA44-7D8E337B8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CB59152-98D1-471A-91BA-82737D075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2A16FD8-B49C-41C4-939E-8B2C3B32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8CBFC35-38F2-4167-9ED7-4E4B06316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B8E3787-C296-48B1-9E5E-6A5B43F0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7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584527-819B-46A5-B9F3-7F7C7E3E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E75A4A9-BF19-4CD1-B0A2-93ED41FE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4549D1-16F8-40F5-AA33-474F9DA1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41ACC8-27B2-42BE-A1BF-9C19A74E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5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D016531-342A-4193-A582-182CB245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044119D-935A-4057-B50B-7A7BFE8B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B1E29C2-3EA3-4772-92DC-B254A30B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7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D7328-29BF-4C90-8CB2-3E1A150D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433D56-97EE-4C05-9B97-9DF9BDDA1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A2E0DB-107B-41BD-A820-52AD54B93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3F1B3F-F2DF-49C9-B6F1-0D93371B6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1D5373-B4AF-4B3F-A9E0-3F229B06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70F318-2CD5-4462-A3B6-D0B6D1E6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2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7FF68F-86C8-4B20-A2E4-587B094E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2818CBE-BC37-47B7-A334-34324F4931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E4A934-B957-44A1-A60D-D343EAF81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3CC327-642C-4D7F-8104-CFBC61B2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6B5C19-0EEA-45AD-B7C6-B2FE5B75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D28AD8-A9A1-455E-BBD6-3D183265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8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B8B90CC-EC7A-4A16-ADEE-61DB0163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1A565-F7A9-4BC4-94E0-39B1D5E9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AFEB90-5595-4575-A2F2-F76B7FFFA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F0C4A-3AEF-4E94-BA0B-D9FD45894A6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FFEFA6-3D06-4645-8075-BDF2D22E4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0D42D0-DFFB-4594-9214-7A64D935F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0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6.m4a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jpeg"/><Relationship Id="rId4" Type="http://schemas.openxmlformats.org/officeDocument/2006/relationships/audio" Target="../media/media6.m4a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jpeg"/><Relationship Id="rId4" Type="http://schemas.openxmlformats.org/officeDocument/2006/relationships/audio" Target="../media/media6.m4a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3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jpeg"/><Relationship Id="rId4" Type="http://schemas.openxmlformats.org/officeDocument/2006/relationships/audio" Target="../media/media6.m4a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6915F0-4748-43C4-9491-38207668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96" y="1825625"/>
            <a:ext cx="4626007" cy="4351338"/>
          </a:xfrm>
        </p:spPr>
      </p:pic>
      <p:pic>
        <p:nvPicPr>
          <p:cNvPr id="1026" name="Picture 2" descr="Background mầm non đẹp">
            <a:extLst>
              <a:ext uri="{FF2B5EF4-FFF2-40B4-BE49-F238E27FC236}">
                <a16:creationId xmlns:a16="http://schemas.microsoft.com/office/drawing/2014/main" xmlns="" id="{BACD3E8E-6417-4196-91B0-5C915A28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52C344-28D7-43C8-BF12-74231B37B667}"/>
              </a:ext>
            </a:extLst>
          </p:cNvPr>
          <p:cNvSpPr txBox="1"/>
          <p:nvPr/>
        </p:nvSpPr>
        <p:spPr>
          <a:xfrm>
            <a:off x="323850" y="246063"/>
            <a:ext cx="1154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LONG BIÊN</a:t>
            </a:r>
            <a:b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3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32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 QUẤT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370018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b="1" dirty="0" smtClean="0"/>
              <a:t>LĨNH </a:t>
            </a:r>
            <a:r>
              <a:rPr lang="vi-VN" b="1" dirty="0"/>
              <a:t>VỰC PHÁT TRIỂN TÌNH CẢM KỸ NĂNG XÃ HỘI</a:t>
            </a:r>
          </a:p>
          <a:p>
            <a:pPr algn="ctr"/>
            <a:r>
              <a:rPr lang="en-US" sz="1100" b="1" dirty="0"/>
              <a:t>   </a:t>
            </a:r>
            <a:endParaRPr lang="en-US" sz="1100" b="1" dirty="0" smtClean="0"/>
          </a:p>
          <a:p>
            <a:pPr algn="ctr"/>
            <a:r>
              <a:rPr lang="en-US" sz="1100" b="1" dirty="0"/>
              <a:t> 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 cô khám phá cảm xúc của bé( vui, buồn)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  <a:r>
              <a:rPr lang="vi-VN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giáo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Hường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endParaRPr lang="vi-V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pic>
        <p:nvPicPr>
          <p:cNvPr id="1026" name="Picture 2" descr="Khuôn Mặt Vui Vẻ, HD Png Download - kindpng">
            <a:extLst>
              <a:ext uri="{FF2B5EF4-FFF2-40B4-BE49-F238E27FC236}">
                <a16:creationId xmlns:a16="http://schemas.microsoft.com/office/drawing/2014/main" xmlns="" id="{A40A3F30-9F7A-4108-BF2E-54ADABD0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569077"/>
            <a:ext cx="3948112" cy="412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543BF4-1888-4ABD-84A0-92482EFBD615}"/>
              </a:ext>
            </a:extLst>
          </p:cNvPr>
          <p:cNvSpPr txBox="1"/>
          <p:nvPr/>
        </p:nvSpPr>
        <p:spPr>
          <a:xfrm>
            <a:off x="5057775" y="459306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70C0"/>
                </a:solidFill>
              </a:rPr>
              <a:t>Vui</a:t>
            </a:r>
            <a:endParaRPr lang="en-US" sz="8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543BF4-1888-4ABD-84A0-92482EFBD615}"/>
              </a:ext>
            </a:extLst>
          </p:cNvPr>
          <p:cNvSpPr txBox="1"/>
          <p:nvPr/>
        </p:nvSpPr>
        <p:spPr>
          <a:xfrm>
            <a:off x="4924425" y="472641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solidFill>
                  <a:srgbClr val="0070C0"/>
                </a:solidFill>
              </a:rPr>
              <a:t>Buồn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79+ Ảnh Mặt Cười Troll, Hài Hước, Dễ Thương Nhất">
            <a:extLst>
              <a:ext uri="{FF2B5EF4-FFF2-40B4-BE49-F238E27FC236}">
                <a16:creationId xmlns:a16="http://schemas.microsoft.com/office/drawing/2014/main" xmlns="" id="{2EB463EB-FECE-405E-AD2B-2686CA3CC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7" y="691355"/>
            <a:ext cx="5495925" cy="41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9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426"/>
            <a:ext cx="12269145" cy="690661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8DE5505-F7DC-4169-9E01-78459EA3371E}"/>
              </a:ext>
            </a:extLst>
          </p:cNvPr>
          <p:cNvSpPr/>
          <p:nvPr/>
        </p:nvSpPr>
        <p:spPr>
          <a:xfrm>
            <a:off x="928439" y="472559"/>
            <a:ext cx="2879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 rộng</a:t>
            </a:r>
            <a:endParaRPr lang="en-US" sz="6000" dirty="0"/>
          </a:p>
        </p:txBody>
      </p:sp>
      <p:pic>
        <p:nvPicPr>
          <p:cNvPr id="3074" name="Picture 2" descr="9 phương pháp kiềm chế và giải tỏa cơn giận – Sư Tâm Pháp">
            <a:extLst>
              <a:ext uri="{FF2B5EF4-FFF2-40B4-BE49-F238E27FC236}">
                <a16:creationId xmlns:a16="http://schemas.microsoft.com/office/drawing/2014/main" xmlns="" id="{9C1F8591-5AA6-4180-8689-9AF1EDF6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76" y="1594632"/>
            <a:ext cx="266700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Biểu Tượng Vector Biểu Tượng Cảm Xúc Ngạc Nhiên PNG , Ngạc Nhiên,  Biểu Tượng Cảm Xúc, Biểu Tượng Cảm Xúc PNG và Vector với nền trong suốt để  tải">
            <a:extLst>
              <a:ext uri="{FF2B5EF4-FFF2-40B4-BE49-F238E27FC236}">
                <a16:creationId xmlns:a16="http://schemas.microsoft.com/office/drawing/2014/main" xmlns="" id="{68BE7692-1F6F-4B86-8B17-60E21AD1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98" y="1488222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Biểu Tượng Cảm Xúc Sợ Hãi Trong 3d PNG , Sợ Hãi, Biểu Tượng Cảm Xúc,  3d PNG và Vector với nền trong suốt để tải xuống miễn phí">
            <a:extLst>
              <a:ext uri="{FF2B5EF4-FFF2-40B4-BE49-F238E27FC236}">
                <a16:creationId xmlns:a16="http://schemas.microsoft.com/office/drawing/2014/main" xmlns="" id="{940486C5-4B7E-491F-8A10-6437D694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1488222"/>
            <a:ext cx="345757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433871-2AD1-4315-B6CD-CC89A765CF5B}"/>
              </a:ext>
            </a:extLst>
          </p:cNvPr>
          <p:cNvSpPr txBox="1"/>
          <p:nvPr/>
        </p:nvSpPr>
        <p:spPr>
          <a:xfrm>
            <a:off x="4924425" y="4726417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70C0"/>
                </a:solidFill>
              </a:rPr>
              <a:t>Ngạc nhiên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FFD69D-6893-4006-8A93-6D45C1E79607}"/>
              </a:ext>
            </a:extLst>
          </p:cNvPr>
          <p:cNvSpPr txBox="1"/>
          <p:nvPr/>
        </p:nvSpPr>
        <p:spPr>
          <a:xfrm>
            <a:off x="1455876" y="4663909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</a:rPr>
              <a:t>Tức giận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20B572-5A00-4E2E-AF73-FC9A6A9FA72F}"/>
              </a:ext>
            </a:extLst>
          </p:cNvPr>
          <p:cNvSpPr txBox="1"/>
          <p:nvPr/>
        </p:nvSpPr>
        <p:spPr>
          <a:xfrm>
            <a:off x="9126691" y="4734729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70C0"/>
                </a:solidFill>
              </a:rPr>
              <a:t>Sợ hãi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34A789-2E9A-4045-AEDD-09548101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175778-82C2-482E-B741-CD3A15E7D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20 Video nền đẹp cho bài giảng mầm non | Hình nền video đẹp - YouTube">
            <a:extLst>
              <a:ext uri="{FF2B5EF4-FFF2-40B4-BE49-F238E27FC236}">
                <a16:creationId xmlns:a16="http://schemas.microsoft.com/office/drawing/2014/main" xmlns="" id="{785B34C4-3C1C-466B-97CB-AD5FF57F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B27FBB5-735F-48AC-9BA6-6EA3F8990AAC}"/>
              </a:ext>
            </a:extLst>
          </p:cNvPr>
          <p:cNvSpPr/>
          <p:nvPr/>
        </p:nvSpPr>
        <p:spPr>
          <a:xfrm>
            <a:off x="2824119" y="2549298"/>
            <a:ext cx="7149586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đua tài</a:t>
            </a:r>
            <a:endParaRPr lang="en-US" sz="4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798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1: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buồn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xmlns="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67" y="4275279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ô Gái Làm Vỡ Bát Sợ Hãi Sợ Hãi | Công cụ đồ họa PSD Tải xuống miễn phí -  Pikbest">
            <a:extLst>
              <a:ext uri="{FF2B5EF4-FFF2-40B4-BE49-F238E27FC236}">
                <a16:creationId xmlns:a16="http://schemas.microsoft.com/office/drawing/2014/main" xmlns="" id="{658D7C5F-90F0-4C1A-96F3-F99FB270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3712"/>
            <a:ext cx="3409950" cy="25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ho trẻ ăn kẹo thế nào để không gây hại?">
            <a:extLst>
              <a:ext uri="{FF2B5EF4-FFF2-40B4-BE49-F238E27FC236}">
                <a16:creationId xmlns:a16="http://schemas.microsoft.com/office/drawing/2014/main" xmlns="" id="{8741E948-FA6E-4751-B965-F390337DE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49438"/>
            <a:ext cx="4191000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EB65F9-E5D5-4179-990E-07DE03FFA6E8}"/>
              </a:ext>
            </a:extLst>
          </p:cNvPr>
          <p:cNvSpPr txBox="1"/>
          <p:nvPr/>
        </p:nvSpPr>
        <p:spPr>
          <a:xfrm>
            <a:off x="2675695" y="4437731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7AD334D-893E-495D-BEF0-334A8722F635}"/>
              </a:ext>
            </a:extLst>
          </p:cNvPr>
          <p:cNvSpPr txBox="1"/>
          <p:nvPr/>
        </p:nvSpPr>
        <p:spPr>
          <a:xfrm>
            <a:off x="9876909" y="4350955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1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xmlns="" id="{20B2D896-CD21-40EA-B792-2BE5A917C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05" y="4206876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ai roi cccc">
            <a:hlinkClick r:id="" action="ppaction://media"/>
            <a:extLst>
              <a:ext uri="{FF2B5EF4-FFF2-40B4-BE49-F238E27FC236}">
                <a16:creationId xmlns:a16="http://schemas.microsoft.com/office/drawing/2014/main" xmlns="" id="{43A1D7E5-CA75-412E-9420-4D97780F0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7" name="dung roi ccccc">
            <a:hlinkClick r:id="" action="ppaction://media"/>
            <a:extLst>
              <a:ext uri="{FF2B5EF4-FFF2-40B4-BE49-F238E27FC236}">
                <a16:creationId xmlns:a16="http://schemas.microsoft.com/office/drawing/2014/main" xmlns="" id="{8CAE9116-E231-49A3-81A1-373108240F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94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2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vui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4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xmlns="" id="{16832FA4-80EA-4593-BCEC-AFC4E30B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74" y="4116167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xmlns="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536" y="4409536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3 trạng thái cảm xúc thường gặp trên mạng xã hội - Đời sống">
            <a:extLst>
              <a:ext uri="{FF2B5EF4-FFF2-40B4-BE49-F238E27FC236}">
                <a16:creationId xmlns:a16="http://schemas.microsoft.com/office/drawing/2014/main" xmlns="" id="{CDE48E7F-56B2-4DA1-91F3-FD18015A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2" y="1310421"/>
            <a:ext cx="5270133" cy="273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Quyết định ngừng la mắng con trong vòng 1 năm, bà mẹ 4 con đã rút ra nhiều  bài học quý giá">
            <a:extLst>
              <a:ext uri="{FF2B5EF4-FFF2-40B4-BE49-F238E27FC236}">
                <a16:creationId xmlns:a16="http://schemas.microsoft.com/office/drawing/2014/main" xmlns="" id="{D432B769-1401-4F2A-AFFF-61F3E871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1" y="1678085"/>
            <a:ext cx="4978026" cy="26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7A43570-17AA-4311-AA06-C82D653E88FB}"/>
              </a:ext>
            </a:extLst>
          </p:cNvPr>
          <p:cNvSpPr txBox="1"/>
          <p:nvPr/>
        </p:nvSpPr>
        <p:spPr>
          <a:xfrm>
            <a:off x="3011400" y="4409536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E9C4D85-18F0-45CC-B6D0-55B538932B7E}"/>
              </a:ext>
            </a:extLst>
          </p:cNvPr>
          <p:cNvSpPr txBox="1"/>
          <p:nvPr/>
        </p:nvSpPr>
        <p:spPr>
          <a:xfrm>
            <a:off x="9406529" y="4484924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" name="sai roi cccc">
            <a:hlinkClick r:id="" action="ppaction://media"/>
            <a:extLst>
              <a:ext uri="{FF2B5EF4-FFF2-40B4-BE49-F238E27FC236}">
                <a16:creationId xmlns:a16="http://schemas.microsoft.com/office/drawing/2014/main" xmlns="" id="{E26E54FF-9491-4DDB-81B8-2698774BC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33" name="dung roi ccccc">
            <a:hlinkClick r:id="" action="ppaction://media"/>
            <a:extLst>
              <a:ext uri="{FF2B5EF4-FFF2-40B4-BE49-F238E27FC236}">
                <a16:creationId xmlns:a16="http://schemas.microsoft.com/office/drawing/2014/main" xmlns="" id="{9087D495-8082-4D06-AF91-AAC9A98085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5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3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buồn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4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xmlns="" id="{16832FA4-80EA-4593-BCEC-AFC4E30B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454" y="4266021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xmlns="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34" y="4068711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rò Chơi Bé Vui Siêu Thị ❤ ChiChi ToysReview TV ❤ Đồ Chơi Trẻ Em Baby Toys  Kids Songs Supermarket - YouTube">
            <a:extLst>
              <a:ext uri="{FF2B5EF4-FFF2-40B4-BE49-F238E27FC236}">
                <a16:creationId xmlns:a16="http://schemas.microsoft.com/office/drawing/2014/main" xmlns="" id="{310D3144-E125-4185-8BFF-B65C939F3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12" y="1357130"/>
            <a:ext cx="4554834" cy="25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àm thế nào khi trẻ bị đau tăng trưởng? | Vinmec">
            <a:extLst>
              <a:ext uri="{FF2B5EF4-FFF2-40B4-BE49-F238E27FC236}">
                <a16:creationId xmlns:a16="http://schemas.microsoft.com/office/drawing/2014/main" xmlns="" id="{29E4745D-1641-45A9-A6DD-F725AE2D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88" y="1369660"/>
            <a:ext cx="3710983" cy="247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3F32AD2-B401-4250-A6F6-4B0A8265E273}"/>
              </a:ext>
            </a:extLst>
          </p:cNvPr>
          <p:cNvSpPr txBox="1"/>
          <p:nvPr/>
        </p:nvSpPr>
        <p:spPr>
          <a:xfrm>
            <a:off x="3011400" y="395147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6908179-63D4-4E53-9EA4-7F186259131E}"/>
              </a:ext>
            </a:extLst>
          </p:cNvPr>
          <p:cNvSpPr txBox="1"/>
          <p:nvPr/>
        </p:nvSpPr>
        <p:spPr>
          <a:xfrm>
            <a:off x="7736631" y="409218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" name="sai roi cccc">
            <a:hlinkClick r:id="" action="ppaction://media"/>
            <a:extLst>
              <a:ext uri="{FF2B5EF4-FFF2-40B4-BE49-F238E27FC236}">
                <a16:creationId xmlns:a16="http://schemas.microsoft.com/office/drawing/2014/main" xmlns="" id="{7A28EE62-1C9A-4932-9DCC-0921684A4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28028" y="6070111"/>
            <a:ext cx="406400" cy="406400"/>
          </a:xfrm>
          <a:prstGeom prst="rect">
            <a:avLst/>
          </a:prstGeom>
        </p:spPr>
      </p:pic>
      <p:pic>
        <p:nvPicPr>
          <p:cNvPr id="33" name="dung roi ccccc">
            <a:hlinkClick r:id="" action="ppaction://media"/>
            <a:extLst>
              <a:ext uri="{FF2B5EF4-FFF2-40B4-BE49-F238E27FC236}">
                <a16:creationId xmlns:a16="http://schemas.microsoft.com/office/drawing/2014/main" xmlns="" id="{599627D0-1951-4CF1-9FC1-173621F903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18793" y="58097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88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4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vui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7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xmlns="" id="{89BE14BA-4A2C-48A6-A80F-3CD4B4E1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26" y="4160617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xmlns="" id="{88A446BB-C148-4B6A-B8F4-D50BAF9A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616" y="4189554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3A02904-05D6-4A83-A983-54DCB25345EE}"/>
              </a:ext>
            </a:extLst>
          </p:cNvPr>
          <p:cNvSpPr txBox="1"/>
          <p:nvPr/>
        </p:nvSpPr>
        <p:spPr>
          <a:xfrm>
            <a:off x="3011400" y="395147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3D937A2-ABA0-442B-8F44-829D1583EE09}"/>
              </a:ext>
            </a:extLst>
          </p:cNvPr>
          <p:cNvSpPr txBox="1"/>
          <p:nvPr/>
        </p:nvSpPr>
        <p:spPr>
          <a:xfrm>
            <a:off x="9046260" y="421308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79C475-EEF4-49A6-8CFF-5E3CD8BF6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0880" y="1526875"/>
            <a:ext cx="4858933" cy="254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48A0F67-30D3-4973-8EC5-865E213D2B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2079" y="1514080"/>
            <a:ext cx="3590855" cy="2609314"/>
          </a:xfrm>
          <a:prstGeom prst="rect">
            <a:avLst/>
          </a:prstGeom>
        </p:spPr>
      </p:pic>
      <p:pic>
        <p:nvPicPr>
          <p:cNvPr id="30" name="sai roi cccc">
            <a:hlinkClick r:id="" action="ppaction://media"/>
            <a:extLst>
              <a:ext uri="{FF2B5EF4-FFF2-40B4-BE49-F238E27FC236}">
                <a16:creationId xmlns:a16="http://schemas.microsoft.com/office/drawing/2014/main" xmlns="" id="{8374DB07-96CD-44AB-8B8B-278F29EE7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31" name="dung roi ccccc">
            <a:hlinkClick r:id="" action="ppaction://media"/>
            <a:extLst>
              <a:ext uri="{FF2B5EF4-FFF2-40B4-BE49-F238E27FC236}">
                <a16:creationId xmlns:a16="http://schemas.microsoft.com/office/drawing/2014/main" xmlns="" id="{575B575F-6F92-4B86-A109-850F43C4A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73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94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144C60-758B-4C89-9B64-4940C543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67EF09-579F-46E5-9284-6153FA4FF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5898E62-7605-4A49-A41A-53DC182C2D73}"/>
              </a:ext>
            </a:extLst>
          </p:cNvPr>
          <p:cNvSpPr/>
          <p:nvPr/>
        </p:nvSpPr>
        <p:spPr>
          <a:xfrm>
            <a:off x="5000155" y="3244623"/>
            <a:ext cx="2191690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Chung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nền mầm non đẹp nhất">
            <a:extLst>
              <a:ext uri="{FF2B5EF4-FFF2-40B4-BE49-F238E27FC236}">
                <a16:creationId xmlns:a16="http://schemas.microsoft.com/office/drawing/2014/main" xmlns="" id="{E6465E53-8B7B-4CDC-B56A-0ABD5BCE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AC86359-5204-48BA-BD95-A3DE55934413}"/>
              </a:ext>
            </a:extLst>
          </p:cNvPr>
          <p:cNvSpPr/>
          <p:nvPr/>
        </p:nvSpPr>
        <p:spPr>
          <a:xfrm>
            <a:off x="1333030" y="2102819"/>
            <a:ext cx="6204199" cy="92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8627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28F9D2-E525-4E80-836F-AB0967346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383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C9752F5-62EE-42D8-B031-D40E25206D36}"/>
              </a:ext>
            </a:extLst>
          </p:cNvPr>
          <p:cNvSpPr/>
          <p:nvPr/>
        </p:nvSpPr>
        <p:spPr>
          <a:xfrm>
            <a:off x="-190500" y="838200"/>
            <a:ext cx="1189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1: Ổn định gây hứng thú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nu cuoi xinh">
            <a:hlinkClick r:id="" action="ppaction://media"/>
            <a:extLst>
              <a:ext uri="{FF2B5EF4-FFF2-40B4-BE49-F238E27FC236}">
                <a16:creationId xmlns:a16="http://schemas.microsoft.com/office/drawing/2014/main" xmlns="" id="{20F3BF3A-1CE5-43D4-B506-C30F7EE8C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475" y="5578475"/>
            <a:ext cx="1279525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4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3A81B-F4ED-44A7-9E95-EC4FF0E0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op 20 hình nền powerpoint mầm non đẹp, dễ thương nhất">
            <a:extLst>
              <a:ext uri="{FF2B5EF4-FFF2-40B4-BE49-F238E27FC236}">
                <a16:creationId xmlns:a16="http://schemas.microsoft.com/office/drawing/2014/main" xmlns="" id="{376E57F8-BC92-4ABA-BDB8-1C20F32D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218"/>
            <a:ext cx="12192001" cy="6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FC70703-D5DE-4591-A4EA-9648A6809AF1}"/>
              </a:ext>
            </a:extLst>
          </p:cNvPr>
          <p:cNvSpPr/>
          <p:nvPr/>
        </p:nvSpPr>
        <p:spPr>
          <a:xfrm>
            <a:off x="295275" y="1315279"/>
            <a:ext cx="1189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2: Bé cùng khám phá cảm xúc của bé( vui, buồn)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nhac khong lời">
            <a:hlinkClick r:id="" action="ppaction://media"/>
            <a:extLst>
              <a:ext uri="{FF2B5EF4-FFF2-40B4-BE49-F238E27FC236}">
                <a16:creationId xmlns:a16="http://schemas.microsoft.com/office/drawing/2014/main" xmlns="" id="{A3E2742C-8C7D-4B58-A977-5AD961B57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102" y="5761037"/>
            <a:ext cx="12319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73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0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py of k5">
            <a:extLst>
              <a:ext uri="{FF2B5EF4-FFF2-40B4-BE49-F238E27FC236}">
                <a16:creationId xmlns:a16="http://schemas.microsoft.com/office/drawing/2014/main" xmlns="" id="{455F0D23-0CDA-4A03-BF58-245031B69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Picturechim1">
            <a:extLst>
              <a:ext uri="{FF2B5EF4-FFF2-40B4-BE49-F238E27FC236}">
                <a16:creationId xmlns:a16="http://schemas.microsoft.com/office/drawing/2014/main" xmlns="" id="{A0118751-E42F-4DCD-B109-4CC169FE27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0" y="457201"/>
            <a:ext cx="1676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6" descr="butterfly gif">
            <a:extLst>
              <a:ext uri="{FF2B5EF4-FFF2-40B4-BE49-F238E27FC236}">
                <a16:creationId xmlns:a16="http://schemas.microsoft.com/office/drawing/2014/main" xmlns="" id="{B1B42F47-44CA-4841-A51D-F859D10A43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>
            <a:off x="3962400" y="4648201"/>
            <a:ext cx="8382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7" descr="butterfly gif">
            <a:extLst>
              <a:ext uri="{FF2B5EF4-FFF2-40B4-BE49-F238E27FC236}">
                <a16:creationId xmlns:a16="http://schemas.microsoft.com/office/drawing/2014/main" xmlns="" id="{48CC4B7C-A6A7-46C3-B9EF-88AD879CA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 flipH="1">
            <a:off x="8382000" y="4724401"/>
            <a:ext cx="6858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 descr="Picturechim1">
            <a:extLst>
              <a:ext uri="{FF2B5EF4-FFF2-40B4-BE49-F238E27FC236}">
                <a16:creationId xmlns:a16="http://schemas.microsoft.com/office/drawing/2014/main" xmlns="" id="{9FB40E82-07BE-4C7A-B1BD-48A6FBD46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4401"/>
            <a:ext cx="9906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905B16C-AE8F-4D70-85DE-4EC1E5694575}"/>
              </a:ext>
            </a:extLst>
          </p:cNvPr>
          <p:cNvSpPr/>
          <p:nvPr/>
        </p:nvSpPr>
        <p:spPr>
          <a:xfrm>
            <a:off x="5102652" y="2642404"/>
            <a:ext cx="2392001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video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F361DB-134A-40E1-B1B2-7A3B13BA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uiiii">
            <a:hlinkClick r:id="" action="ppaction://media"/>
            <a:extLst>
              <a:ext uri="{FF2B5EF4-FFF2-40B4-BE49-F238E27FC236}">
                <a16:creationId xmlns:a16="http://schemas.microsoft.com/office/drawing/2014/main" xmlns="" id="{C8561C08-A226-4BCE-8E13-5DAC4D64E9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78805"/>
          </a:xfrm>
        </p:spPr>
      </p:pic>
    </p:spTree>
    <p:extLst>
      <p:ext uri="{BB962C8B-B14F-4D97-AF65-F5344CB8AC3E}">
        <p14:creationId xmlns:p14="http://schemas.microsoft.com/office/powerpoint/2010/main" val="906969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BDFEBC-21F9-486B-878D-2E426DFA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em be cuoi">
            <a:hlinkClick r:id="" action="ppaction://media"/>
            <a:extLst>
              <a:ext uri="{FF2B5EF4-FFF2-40B4-BE49-F238E27FC236}">
                <a16:creationId xmlns:a16="http://schemas.microsoft.com/office/drawing/2014/main" xmlns="" id="{FC9DA318-9FB4-4A16-926D-CCFB9930F1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90724"/>
            <a:ext cx="12705855" cy="105489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E2E5D45-3BC0-4237-A6E5-C8BF1551DBBA}"/>
              </a:ext>
            </a:extLst>
          </p:cNvPr>
          <p:cNvSpPr/>
          <p:nvPr/>
        </p:nvSpPr>
        <p:spPr>
          <a:xfrm>
            <a:off x="3376364" y="0"/>
            <a:ext cx="3741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bé cười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79774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53"/>
            <a:ext cx="12192000" cy="701690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24332F6-E1CF-42C4-B901-8E0BE350BA1E}"/>
              </a:ext>
            </a:extLst>
          </p:cNvPr>
          <p:cNvSpPr/>
          <p:nvPr/>
        </p:nvSpPr>
        <p:spPr>
          <a:xfrm>
            <a:off x="1861889" y="1690688"/>
            <a:ext cx="83263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 huống bạn nhỏ buồn </a:t>
            </a:r>
          </a:p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không được ăn kem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93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" y="0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543BF4-1888-4ABD-84A0-92482EFBD615}"/>
              </a:ext>
            </a:extLst>
          </p:cNvPr>
          <p:cNvSpPr txBox="1"/>
          <p:nvPr/>
        </p:nvSpPr>
        <p:spPr>
          <a:xfrm>
            <a:off x="5057776" y="4593067"/>
            <a:ext cx="1733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70C0"/>
                </a:solidFill>
              </a:rPr>
              <a:t>Vui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469" y="536191"/>
            <a:ext cx="4813993" cy="42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60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543BF4-1888-4ABD-84A0-92482EFBD615}"/>
              </a:ext>
            </a:extLst>
          </p:cNvPr>
          <p:cNvSpPr txBox="1"/>
          <p:nvPr/>
        </p:nvSpPr>
        <p:spPr>
          <a:xfrm>
            <a:off x="4924425" y="472641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solidFill>
                  <a:srgbClr val="0070C0"/>
                </a:solidFill>
              </a:rPr>
              <a:t>Buồn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Dưỡng Linh - TÌNH THƯƠNG MẠNH HƠN BÃO TUYẾT (P21)">
            <a:extLst>
              <a:ext uri="{FF2B5EF4-FFF2-40B4-BE49-F238E27FC236}">
                <a16:creationId xmlns:a16="http://schemas.microsoft.com/office/drawing/2014/main" xmlns="" id="{0F64DAB9-4E1A-49B1-9F35-4D373FA6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9" y="645692"/>
            <a:ext cx="3271837" cy="41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201</Words>
  <Application>Microsoft Office PowerPoint</Application>
  <PresentationFormat>Custom</PresentationFormat>
  <Paragraphs>83</Paragraphs>
  <Slides>18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Times New Roman</vt:lpstr>
      <vt:lpstr>Calibri Light</vt:lpstr>
      <vt:lpstr>.VnArial</vt:lpstr>
      <vt:lpstr>Calibri</vt:lpstr>
      <vt:lpstr>.VnArial 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153</cp:revision>
  <dcterms:created xsi:type="dcterms:W3CDTF">2022-10-10T03:00:09Z</dcterms:created>
  <dcterms:modified xsi:type="dcterms:W3CDTF">2023-04-11T02:40:50Z</dcterms:modified>
</cp:coreProperties>
</file>