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9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97EA-346E-4106-AC47-6ACDE8D6686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01C2-13AE-4328-A906-BED070CA8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"/>
            <a:ext cx="12192000" cy="68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20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2023-04-20T14:16:36Z</dcterms:created>
  <dcterms:modified xsi:type="dcterms:W3CDTF">2023-04-20T14:16:55Z</dcterms:modified>
</cp:coreProperties>
</file>