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71" r:id="rId11"/>
    <p:sldId id="269" r:id="rId12"/>
    <p:sldId id="270" r:id="rId13"/>
    <p:sldId id="268" r:id="rId14"/>
    <p:sldId id="267" r:id="rId15"/>
    <p:sldId id="273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1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2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688C-1F7D-4AEA-A2F4-5CB2FBAD88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6916-8F52-4F41-AABA-06706FE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</p:spPr>
      </p:pic>
      <p:sp>
        <p:nvSpPr>
          <p:cNvPr id="5" name="TextBox 4"/>
          <p:cNvSpPr txBox="1"/>
          <p:nvPr/>
        </p:nvSpPr>
        <p:spPr>
          <a:xfrm>
            <a:off x="2362200" y="3048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ĐẠI HỌC QUỐC GIA HÀ NỘI</a:t>
            </a:r>
          </a:p>
          <a:p>
            <a:pPr algn="ctr"/>
            <a:r>
              <a:rPr lang="en-US" sz="2400" smtClean="0"/>
              <a:t>TRƯỜNG ĐẠI HỌC GIÁO DỤC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828800" y="19050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Đề tài: Thơ “ Bó hoa tặng cô”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Lứa tuổi: 5-6 tuổi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Thời gian: 25-30 phút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Người dạy: Nguyễn Thị Hường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4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7971"/>
            <a:ext cx="9143999" cy="6934200"/>
          </a:xfrm>
        </p:spPr>
      </p:pic>
      <p:sp>
        <p:nvSpPr>
          <p:cNvPr id="5" name="TextBox 4"/>
          <p:cNvSpPr txBox="1"/>
          <p:nvPr/>
        </p:nvSpPr>
        <p:spPr>
          <a:xfrm>
            <a:off x="762000" y="1371600"/>
            <a:ext cx="6553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                        </a:t>
            </a:r>
          </a:p>
          <a:p>
            <a:endParaRPr lang="en-US"/>
          </a:p>
          <a:p>
            <a:endParaRPr lang="en-US" smtClean="0"/>
          </a:p>
          <a:p>
            <a:r>
              <a:rPr lang="en-US"/>
              <a:t> </a:t>
            </a:r>
            <a:r>
              <a:rPr lang="en-US" smtClean="0"/>
              <a:t>                                     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4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609600" y="3810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Bài thơ: Bó hoa tặng cô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Tác giả: Ngô Quân Miện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893"/>
          </a:xfrm>
        </p:spPr>
      </p:pic>
    </p:spTree>
    <p:extLst>
      <p:ext uri="{BB962C8B-B14F-4D97-AF65-F5344CB8AC3E}">
        <p14:creationId xmlns:p14="http://schemas.microsoft.com/office/powerpoint/2010/main" val="385028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14800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4" y="152401"/>
            <a:ext cx="4343178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3" y="3581400"/>
            <a:ext cx="3518818" cy="2677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53" y="3592286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4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7840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231086" cy="6934200"/>
          </a:xfrm>
        </p:spPr>
      </p:pic>
    </p:spTree>
    <p:extLst>
      <p:ext uri="{BB962C8B-B14F-4D97-AF65-F5344CB8AC3E}">
        <p14:creationId xmlns:p14="http://schemas.microsoft.com/office/powerpoint/2010/main" val="318863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76200"/>
            <a:ext cx="9133114" cy="6781800"/>
          </a:xfrm>
        </p:spPr>
      </p:pic>
    </p:spTree>
    <p:extLst>
      <p:ext uri="{BB962C8B-B14F-4D97-AF65-F5344CB8AC3E}">
        <p14:creationId xmlns:p14="http://schemas.microsoft.com/office/powerpoint/2010/main" val="119913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0"/>
            <a:ext cx="9144000" cy="6836229"/>
          </a:xfrm>
        </p:spPr>
      </p:pic>
    </p:spTree>
    <p:extLst>
      <p:ext uri="{BB962C8B-B14F-4D97-AF65-F5344CB8AC3E}">
        <p14:creationId xmlns:p14="http://schemas.microsoft.com/office/powerpoint/2010/main" val="230362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2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2601" cy="6858000"/>
          </a:xfrm>
        </p:spPr>
      </p:pic>
    </p:spTree>
    <p:extLst>
      <p:ext uri="{BB962C8B-B14F-4D97-AF65-F5344CB8AC3E}">
        <p14:creationId xmlns:p14="http://schemas.microsoft.com/office/powerpoint/2010/main" val="251082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6584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</p:spPr>
      </p:pic>
    </p:spTree>
    <p:extLst>
      <p:ext uri="{BB962C8B-B14F-4D97-AF65-F5344CB8AC3E}">
        <p14:creationId xmlns:p14="http://schemas.microsoft.com/office/powerpoint/2010/main" val="354518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1655" cy="6858000"/>
          </a:xfrm>
        </p:spPr>
      </p:pic>
    </p:spTree>
    <p:extLst>
      <p:ext uri="{BB962C8B-B14F-4D97-AF65-F5344CB8AC3E}">
        <p14:creationId xmlns:p14="http://schemas.microsoft.com/office/powerpoint/2010/main" val="45106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9985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22229" cy="6858000"/>
          </a:xfrm>
        </p:spPr>
      </p:pic>
    </p:spTree>
    <p:extLst>
      <p:ext uri="{BB962C8B-B14F-4D97-AF65-F5344CB8AC3E}">
        <p14:creationId xmlns:p14="http://schemas.microsoft.com/office/powerpoint/2010/main" val="423477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6"/>
            <a:ext cx="9144000" cy="6825343"/>
          </a:xfrm>
        </p:spPr>
      </p:pic>
    </p:spTree>
    <p:extLst>
      <p:ext uri="{BB962C8B-B14F-4D97-AF65-F5344CB8AC3E}">
        <p14:creationId xmlns:p14="http://schemas.microsoft.com/office/powerpoint/2010/main" val="209368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60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8</cp:revision>
  <dcterms:created xsi:type="dcterms:W3CDTF">2023-02-17T05:42:25Z</dcterms:created>
  <dcterms:modified xsi:type="dcterms:W3CDTF">2023-03-01T09:37:44Z</dcterms:modified>
</cp:coreProperties>
</file>