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178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23/03/13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C3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phút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Người dạy: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Phùng Thị Dung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71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TRƯỜNG MẦM NON </a:t>
            </a:r>
            <a:r>
              <a:rPr lang="en-US" sz="2800" dirty="0" smtClean="0"/>
              <a:t>GIA QUẤT</a:t>
            </a:r>
            <a:endParaRPr lang="en-US" sz="2800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181</Words>
  <Application>Microsoft Office PowerPoint</Application>
  <PresentationFormat>On-screen Show (4:3)</PresentationFormat>
  <Paragraphs>38</Paragraphs>
  <Slides>21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53</cp:revision>
  <dcterms:created xsi:type="dcterms:W3CDTF">2016-11-23T13:34:46Z</dcterms:created>
  <dcterms:modified xsi:type="dcterms:W3CDTF">2023-03-13T05:22:32Z</dcterms:modified>
</cp:coreProperties>
</file>