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8" r:id="rId3"/>
    <p:sldId id="307" r:id="rId4"/>
    <p:sldId id="257" r:id="rId5"/>
    <p:sldId id="297" r:id="rId6"/>
    <p:sldId id="295" r:id="rId7"/>
    <p:sldId id="283" r:id="rId8"/>
    <p:sldId id="303" r:id="rId9"/>
    <p:sldId id="299" r:id="rId10"/>
    <p:sldId id="296" r:id="rId11"/>
    <p:sldId id="298" r:id="rId12"/>
    <p:sldId id="284" r:id="rId13"/>
    <p:sldId id="306" r:id="rId14"/>
    <p:sldId id="305" r:id="rId15"/>
    <p:sldId id="309" r:id="rId16"/>
    <p:sldId id="311" r:id="rId17"/>
    <p:sldId id="313" r:id="rId18"/>
    <p:sldId id="315" r:id="rId19"/>
    <p:sldId id="317" r:id="rId20"/>
    <p:sldId id="319" r:id="rId21"/>
    <p:sldId id="321"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6E8"/>
    <a:srgbClr val="C40CBB"/>
    <a:srgbClr val="4CE329"/>
    <a:srgbClr val="FEF762"/>
    <a:srgbClr val="FEF76E"/>
    <a:srgbClr val="FFF681"/>
    <a:srgbClr val="FFFFA3"/>
    <a:srgbClr val="FFFF8B"/>
    <a:srgbClr val="FFFFC5"/>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32183-3E51-4B75-B0EA-7C7A4988B5FB}" type="datetimeFigureOut">
              <a:rPr lang="en-US" smtClean="0"/>
              <a:pPr/>
              <a:t>2/13/2023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0F337-0BCD-4C44-BAEB-8C4F70E53B90}" type="slidenum">
              <a:rPr lang="en-US" smtClean="0"/>
              <a:pPr/>
              <a:t>‹#›</a:t>
            </a:fld>
            <a:endParaRPr lang="en-US"/>
          </a:p>
        </p:txBody>
      </p:sp>
    </p:spTree>
    <p:extLst>
      <p:ext uri="{BB962C8B-B14F-4D97-AF65-F5344CB8AC3E}">
        <p14:creationId xmlns:p14="http://schemas.microsoft.com/office/powerpoint/2010/main" val="227075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6415BC-07E8-44A8-BEE0-00BA74FEBF4C}"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415BC-07E8-44A8-BEE0-00BA74FEBF4C}"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415BC-07E8-44A8-BEE0-00BA74FEBF4C}"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415BC-07E8-44A8-BEE0-00BA74FEBF4C}"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415BC-07E8-44A8-BEE0-00BA74FEBF4C}" type="datetimeFigureOut">
              <a:rPr lang="en-US" smtClean="0"/>
              <a:pPr/>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6415BC-07E8-44A8-BEE0-00BA74FEBF4C}" type="datetimeFigureOut">
              <a:rPr lang="en-US" smtClean="0"/>
              <a:pPr/>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6415BC-07E8-44A8-BEE0-00BA74FEBF4C}" type="datetimeFigureOut">
              <a:rPr lang="en-US" smtClean="0"/>
              <a:pPr/>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415BC-07E8-44A8-BEE0-00BA74FEBF4C}" type="datetimeFigureOut">
              <a:rPr lang="en-US" smtClean="0"/>
              <a:pPr/>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415BC-07E8-44A8-BEE0-00BA74FEBF4C}" type="datetimeFigureOut">
              <a:rPr lang="en-US" smtClean="0"/>
              <a:pPr/>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415BC-07E8-44A8-BEE0-00BA74FEBF4C}" type="datetimeFigureOut">
              <a:rPr lang="en-US" smtClean="0"/>
              <a:pPr/>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415BC-07E8-44A8-BEE0-00BA74FEBF4C}" type="datetimeFigureOut">
              <a:rPr lang="en-US" smtClean="0"/>
              <a:pPr/>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415BC-07E8-44A8-BEE0-00BA74FEBF4C}" type="datetimeFigureOut">
              <a:rPr lang="en-US" smtClean="0"/>
              <a:pPr/>
              <a:t>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DB16E-88F5-4A0B-B12A-1D7F60FB3C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audio" Target="file:///C:\Users\lop%20a3\Desktop\Tro%20choi%20chu%20cai%20l%20m%20n\Tro%20choi%20chu%20cai%20l,m\Tro%20choi%20chu%20cai\&#226;m%20thanh\Be%20hoc%20chu\Be%20hoc%20chu.mp3"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file:///C:\Users\lop%20a3\Desktop\Tro%20choi%20chu%20cai%20l%20m%20n\Tro%20choi%20chu%20cai%20l,m\Tro%20choi%20chu%20cai\&#226;m%20thanh\Em%20&#272;i%20Qua%20Ng&#227;%20T&#432;%20&#272;&#432;&#7901;ng%20Ph&#7889;%20-%20Nh&#7841;c%20Thi&#7871;u%20Nhi%20Ho&#7841;t%20H&#236;nh%20Vui%20Nh&#7897;n.mp4"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D:\A3\Cac%20bai%20giang%20dien%20tu\Tro%20choi%20chu%20cai%20u,%20&#432;%20cua%20Thanh\Tro%20choi%20chu%20cai%20u,%20&#432;%20cua%20Thanh\&#226;m%20thanh\nhc%20gioi%20thieu%20dau\nhc%20gioi%20thieu%20dau.mp3" TargetMode="Externa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audio" Target="file:///D:\A3\Cac%20bai%20giang%20dien%20tu\Tro%20choi%20chu%20cai%20u,%20&#432;%20cua%20Thanh\Tro%20choi%20chu%20cai%20u,%20&#432;%20cua%20Thanh\&#226;m%20thanh\nhac%20rung%20chuong%20vang\nhac%20rung%20chuong%20vang.mp3"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52600" y="228600"/>
            <a:ext cx="5456109" cy="400110"/>
          </a:xfrm>
          <a:prstGeom prst="rect">
            <a:avLst/>
          </a:prstGeom>
          <a:noFill/>
        </p:spPr>
        <p:txBody>
          <a:bodyPr wrap="none" lIns="91440" tIns="45720" rIns="91440" bIns="45720">
            <a:spAutoFit/>
          </a:bodyPr>
          <a:lstStyle/>
          <a:p>
            <a:pPr algn="ct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PHÒNG GIÁO DỤC VÀ ĐÀO TẠO QUẬN LONG BIÊN</a:t>
            </a:r>
            <a:endPar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2133600" y="609600"/>
            <a:ext cx="4686436" cy="400110"/>
          </a:xfrm>
          <a:prstGeom prst="rect">
            <a:avLst/>
          </a:prstGeom>
          <a:noFill/>
        </p:spPr>
        <p:txBody>
          <a:bodyPr wrap="square" lIns="91440" tIns="45720" rIns="91440" bIns="45720">
            <a:spAutoFit/>
          </a:bodyPr>
          <a:lstStyle/>
          <a:p>
            <a:pPr algn="ct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TRƯỜNG MẦM NON </a:t>
            </a:r>
            <a:r>
              <a:rPr lang="en-US" sz="20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GIA </a:t>
            </a:r>
            <a:r>
              <a:rPr lang="en-US" sz="2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QUẤT</a:t>
            </a:r>
            <a:endPar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2057400" y="2811959"/>
            <a:ext cx="491993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LÀM QUEN CHỮ CÁI</a:t>
            </a:r>
          </a:p>
        </p:txBody>
      </p:sp>
      <p:sp>
        <p:nvSpPr>
          <p:cNvPr id="7" name="Rectangle 6"/>
          <p:cNvSpPr/>
          <p:nvPr/>
        </p:nvSpPr>
        <p:spPr>
          <a:xfrm>
            <a:off x="-228600" y="3352800"/>
            <a:ext cx="9693625" cy="1338828"/>
          </a:xfrm>
          <a:prstGeom prst="rect">
            <a:avLst/>
          </a:prstGeom>
          <a:noFill/>
        </p:spPr>
        <p:txBody>
          <a:bodyPr wrap="square" lIns="91440" tIns="45720" rIns="91440" bIns="45720">
            <a:spAutoFit/>
          </a:bodyPr>
          <a:lstStyle/>
          <a:p>
            <a:pPr algn="ctr">
              <a:lnSpc>
                <a:spcPct val="150000"/>
              </a:lnSpc>
            </a:pPr>
            <a:r>
              <a:rPr lang="en-US" sz="5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TRÒ </a:t>
            </a:r>
            <a:r>
              <a:rPr lang="en-US" sz="5400" b="1" cap="all" dirty="0" err="1"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Chơi</a:t>
            </a:r>
            <a:r>
              <a:rPr lang="en-US" sz="5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với</a:t>
            </a:r>
            <a:r>
              <a:rPr lang="en-US" sz="5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chữ</a:t>
            </a:r>
            <a:r>
              <a:rPr lang="en-US" sz="5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cái</a:t>
            </a:r>
            <a:r>
              <a:rPr lang="en-US" sz="5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l, m, n</a:t>
            </a:r>
          </a:p>
        </p:txBody>
      </p:sp>
      <p:sp>
        <p:nvSpPr>
          <p:cNvPr id="9" name="Rectangle 8"/>
          <p:cNvSpPr/>
          <p:nvPr/>
        </p:nvSpPr>
        <p:spPr>
          <a:xfrm>
            <a:off x="3733800" y="6457890"/>
            <a:ext cx="2374368"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Năm</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học</a:t>
            </a:r>
            <a:r>
              <a:rPr lang="en-US" sz="20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2022-2023</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209800" y="4532293"/>
            <a:ext cx="5287025" cy="954107"/>
          </a:xfrm>
          <a:prstGeom prst="rect">
            <a:avLst/>
          </a:prstGeom>
          <a:noFill/>
        </p:spPr>
        <p:txBody>
          <a:bodyPr wrap="none" lIns="91440" tIns="45720" rIns="91440" bIns="45720">
            <a:spAutoFit/>
          </a:bodyPr>
          <a:lstStyle/>
          <a:p>
            <a:pPr algn="ctr"/>
            <a:r>
              <a:rPr lang="en-US"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Lứa</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tuổi</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Mẫu</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giáo</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lớn</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(5 – 6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tuổi</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ctr"/>
            <a:r>
              <a:rPr lang="en-US"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Giáo</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viên</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2800" b="1" cap="none" spc="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Phạm</a:t>
            </a:r>
            <a:r>
              <a:rPr lang="en-US" sz="28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2800" b="1" cap="none" spc="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Thanh Huệ</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480801" y="4191000"/>
            <a:ext cx="4123629" cy="1200329"/>
          </a:xfrm>
          <a:prstGeom prst="rect">
            <a:avLst/>
          </a:prstGeom>
          <a:noFill/>
        </p:spPr>
        <p:txBody>
          <a:bodyPr wrap="square" lIns="91440" tIns="45720" rIns="91440" bIns="45720">
            <a:spAutoFit/>
          </a:bodyPr>
          <a:lstStyle/>
          <a:p>
            <a:pPr algn="ctr"/>
            <a:r>
              <a:rPr lang="en-US" sz="6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Xe</a:t>
            </a:r>
            <a:r>
              <a:rPr lang="en-US"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7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cần</a:t>
            </a:r>
            <a:r>
              <a:rPr lang="en-US"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7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cẩu</a:t>
            </a:r>
            <a:endParaRPr lang="en-US"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2514600" y="5257800"/>
            <a:ext cx="3882024" cy="1200329"/>
          </a:xfrm>
          <a:prstGeom prst="rect">
            <a:avLst/>
          </a:prstGeom>
        </p:spPr>
        <p:txBody>
          <a:bodyPr wrap="none">
            <a:spAutoFit/>
          </a:bodyPr>
          <a:lstStyle/>
          <a:p>
            <a:pPr algn="ctr"/>
            <a:r>
              <a:rPr lang="en-US" sz="6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Xe</a:t>
            </a: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7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cầ</a:t>
            </a: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6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cẩu</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Rectangle 4"/>
          <p:cNvSpPr/>
          <p:nvPr/>
        </p:nvSpPr>
        <p:spPr>
          <a:xfrm flipH="1">
            <a:off x="4343400" y="5257800"/>
            <a:ext cx="685800" cy="1213008"/>
          </a:xfrm>
          <a:prstGeom prst="rect">
            <a:avLst/>
          </a:prstGeom>
        </p:spPr>
        <p:txBody>
          <a:bodyPr wrap="square">
            <a:spAutoFit/>
          </a:bodyPr>
          <a:lstStyle/>
          <a:p>
            <a:r>
              <a:rPr lang="en-US" sz="7200" b="1" dirty="0" smtClean="0">
                <a:ln w="10541" cmpd="sng">
                  <a:solidFill>
                    <a:schemeClr val="accent1">
                      <a:shade val="88000"/>
                      <a:satMod val="110000"/>
                    </a:schemeClr>
                  </a:solidFill>
                  <a:prstDash val="solid"/>
                </a:ln>
                <a:solidFill>
                  <a:srgbClr val="FF0000"/>
                </a:solidFill>
              </a:rPr>
              <a:t>n</a:t>
            </a:r>
            <a:endParaRPr lang="en-US" sz="7200" dirty="0">
              <a:solidFill>
                <a:srgbClr val="FF0000"/>
              </a:solidFill>
            </a:endParaRPr>
          </a:p>
        </p:txBody>
      </p:sp>
      <p:sp>
        <p:nvSpPr>
          <p:cNvPr id="6" name="Rectangle 5"/>
          <p:cNvSpPr/>
          <p:nvPr/>
        </p:nvSpPr>
        <p:spPr>
          <a:xfrm>
            <a:off x="6096000" y="5257800"/>
            <a:ext cx="184731" cy="1200329"/>
          </a:xfrm>
          <a:prstGeom prst="rect">
            <a:avLst/>
          </a:prstGeom>
        </p:spPr>
        <p:txBody>
          <a:bodyPr wrap="none">
            <a:spAutoFit/>
          </a:bodyPr>
          <a:lstStyle/>
          <a:p>
            <a:endParaRPr lang="en-US" sz="7200" dirty="0">
              <a:solidFill>
                <a:srgbClr val="7030A0"/>
              </a:solidFill>
            </a:endParaRPr>
          </a:p>
        </p:txBody>
      </p:sp>
      <p:pic>
        <p:nvPicPr>
          <p:cNvPr id="9" name="Picture 8" descr="images.jpg"/>
          <p:cNvPicPr>
            <a:picLocks noChangeAspect="1"/>
          </p:cNvPicPr>
          <p:nvPr/>
        </p:nvPicPr>
        <p:blipFill>
          <a:blip r:embed="rId3"/>
          <a:stretch>
            <a:fillRect/>
          </a:stretch>
        </p:blipFill>
        <p:spPr>
          <a:xfrm>
            <a:off x="1524000" y="609600"/>
            <a:ext cx="6400800" cy="36909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8200" y="990600"/>
            <a:ext cx="7620000" cy="4278094"/>
          </a:xfrm>
          <a:prstGeom prst="rect">
            <a:avLst/>
          </a:prstGeom>
          <a:noFill/>
        </p:spPr>
        <p:txBody>
          <a:bodyPr wrap="square" lIns="91440" tIns="45720" rIns="91440" bIns="45720">
            <a:spAutoFit/>
          </a:bodyPr>
          <a:lstStyle/>
          <a:p>
            <a:pPr algn="ctr"/>
            <a:r>
              <a:rPr lang="en-US" sz="7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Trò</a:t>
            </a:r>
            <a:r>
              <a:rPr lang="en-US"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7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chơi</a:t>
            </a:r>
            <a:r>
              <a:rPr lang="en-US"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2:</a:t>
            </a:r>
          </a:p>
          <a:p>
            <a:pPr algn="ctr"/>
            <a:r>
              <a:rPr lang="en-US" sz="7200" b="1" dirty="0" err="1" smtClean="0">
                <a:ln w="10541" cmpd="sng">
                  <a:solidFill>
                    <a:schemeClr val="accent1">
                      <a:shade val="88000"/>
                      <a:satMod val="110000"/>
                    </a:schemeClr>
                  </a:solidFill>
                  <a:prstDash val="solid"/>
                </a:ln>
                <a:solidFill>
                  <a:srgbClr val="FF0000"/>
                </a:solidFill>
              </a:rPr>
              <a:t>Chiếc</a:t>
            </a:r>
            <a:r>
              <a:rPr lang="en-US" sz="7200" b="1" dirty="0" smtClean="0">
                <a:ln w="10541" cmpd="sng">
                  <a:solidFill>
                    <a:schemeClr val="accent1">
                      <a:shade val="88000"/>
                      <a:satMod val="110000"/>
                    </a:schemeClr>
                  </a:solidFill>
                  <a:prstDash val="solid"/>
                </a:ln>
                <a:solidFill>
                  <a:srgbClr val="FF0000"/>
                </a:solidFill>
              </a:rPr>
              <a:t> </a:t>
            </a:r>
            <a:r>
              <a:rPr lang="en-US" sz="7200" b="1" dirty="0" err="1" smtClean="0">
                <a:ln w="10541" cmpd="sng">
                  <a:solidFill>
                    <a:schemeClr val="accent1">
                      <a:shade val="88000"/>
                      <a:satMod val="110000"/>
                    </a:schemeClr>
                  </a:solidFill>
                  <a:prstDash val="solid"/>
                </a:ln>
                <a:solidFill>
                  <a:srgbClr val="FF0000"/>
                </a:solidFill>
              </a:rPr>
              <a:t>quạt</a:t>
            </a:r>
            <a:r>
              <a:rPr lang="en-US" sz="7200" b="1" dirty="0" smtClean="0">
                <a:ln w="10541" cmpd="sng">
                  <a:solidFill>
                    <a:schemeClr val="accent1">
                      <a:shade val="88000"/>
                      <a:satMod val="110000"/>
                    </a:schemeClr>
                  </a:solidFill>
                  <a:prstDash val="solid"/>
                </a:ln>
                <a:solidFill>
                  <a:srgbClr val="FF0000"/>
                </a:solidFill>
              </a:rPr>
              <a:t> </a:t>
            </a:r>
            <a:r>
              <a:rPr lang="en-US" sz="7200" b="1" dirty="0" err="1" smtClean="0">
                <a:ln w="10541" cmpd="sng">
                  <a:solidFill>
                    <a:schemeClr val="accent1">
                      <a:shade val="88000"/>
                      <a:satMod val="110000"/>
                    </a:schemeClr>
                  </a:solidFill>
                  <a:prstDash val="solid"/>
                </a:ln>
                <a:solidFill>
                  <a:srgbClr val="FF0000"/>
                </a:solidFill>
              </a:rPr>
              <a:t>diệu</a:t>
            </a:r>
            <a:r>
              <a:rPr lang="en-US" sz="7200" b="1" dirty="0" smtClean="0">
                <a:ln w="10541" cmpd="sng">
                  <a:solidFill>
                    <a:schemeClr val="accent1">
                      <a:shade val="88000"/>
                      <a:satMod val="110000"/>
                    </a:schemeClr>
                  </a:solidFill>
                  <a:prstDash val="solid"/>
                </a:ln>
                <a:solidFill>
                  <a:srgbClr val="FF0000"/>
                </a:solidFill>
              </a:rPr>
              <a:t> </a:t>
            </a:r>
            <a:r>
              <a:rPr lang="en-US" sz="7200" b="1" dirty="0" err="1" smtClean="0">
                <a:ln w="10541" cmpd="sng">
                  <a:solidFill>
                    <a:schemeClr val="accent1">
                      <a:shade val="88000"/>
                      <a:satMod val="110000"/>
                    </a:schemeClr>
                  </a:solidFill>
                  <a:prstDash val="solid"/>
                </a:ln>
                <a:solidFill>
                  <a:srgbClr val="FF0000"/>
                </a:solidFill>
              </a:rPr>
              <a:t>kì</a:t>
            </a:r>
            <a:endParaRPr lang="en-US" sz="7200" b="1" dirty="0" smtClean="0">
              <a:ln w="10541" cmpd="sng">
                <a:solidFill>
                  <a:schemeClr val="accent1">
                    <a:shade val="88000"/>
                    <a:satMod val="110000"/>
                  </a:schemeClr>
                </a:solidFill>
                <a:prstDash val="solid"/>
              </a:ln>
              <a:solidFill>
                <a:srgbClr val="FF0000"/>
              </a:solidFill>
            </a:endParaRPr>
          </a:p>
          <a:p>
            <a:pPr algn="just"/>
            <a:r>
              <a:rPr lang="vi-VN" sz="3200" dirty="0" smtClean="0">
                <a:solidFill>
                  <a:srgbClr val="00B0F0"/>
                </a:solidFill>
              </a:rPr>
              <a:t>Cách chơi: Trên tay cô có 1 chiếc quạt giấy.Trong chiếc quạt đó có chứa các chữ cái l, m, n.Khi cô chỉ vào nan quạt có chứa chữ gì thì cả lớp đọc to chữ cái đó.</a:t>
            </a:r>
            <a:endParaRPr lang="en-US" sz="3200" b="1" cap="none" spc="0" dirty="0">
              <a:ln w="10541" cmpd="sng">
                <a:solidFill>
                  <a:schemeClr val="accent1">
                    <a:shade val="88000"/>
                    <a:satMod val="110000"/>
                  </a:schemeClr>
                </a:solidFill>
                <a:prstDash val="solid"/>
              </a:ln>
              <a:solidFill>
                <a:srgbClr val="00B0F0"/>
              </a:solidFill>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90600" y="990600"/>
            <a:ext cx="7301101" cy="304698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Mời</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bé</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đến</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với</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trò</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chơi</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en-US" sz="7200" b="1" spc="50" dirty="0" smtClean="0">
                <a:ln w="11430"/>
                <a:solidFill>
                  <a:srgbClr val="002060"/>
                </a:solidFill>
                <a:effectLst>
                  <a:outerShdw blurRad="76200" dist="50800" dir="5400000" algn="tl" rotWithShape="0">
                    <a:srgbClr val="000000">
                      <a:alpha val="65000"/>
                    </a:srgbClr>
                  </a:outerShdw>
                </a:effectLst>
              </a:rPr>
              <a:t>“ ĐỐ VUI ĐỂ HỌC”</a:t>
            </a:r>
            <a:endParaRPr lang="en-US" sz="7200" b="1" cap="none" spc="50" dirty="0">
              <a:ln w="11430"/>
              <a:solidFill>
                <a:srgbClr val="00206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19200" y="1079480"/>
            <a:ext cx="7315200" cy="304698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sz="48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Sừng</a:t>
            </a: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sững</a:t>
            </a: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đứng</a:t>
            </a: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thẳng</a:t>
            </a: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một</a:t>
            </a:r>
            <a:r>
              <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mình</a:t>
            </a:r>
            <a:endParaRPr lang="en-U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US" sz="4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Đọc</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lên</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uốn</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lưỡi</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sz="4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đố</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bé</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chữ</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gì</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6200" y="2062877"/>
            <a:ext cx="8547810" cy="34163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Chữ</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hai</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nét</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móc</a:t>
            </a:r>
            <a:endPar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Đứng</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liền</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kề</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cạnh</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nhau</a:t>
            </a:r>
            <a:endPar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Thêm</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một</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nét</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móc</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nữa</a:t>
            </a:r>
            <a:endPar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Đó</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chữ</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gì</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nói</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mau</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powerpoint-template-church-powerpoint-template-bible-study-sermoncentral-ideas.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0" y="1981200"/>
            <a:ext cx="9144000" cy="1446550"/>
          </a:xfrm>
          <a:prstGeom prst="rect">
            <a:avLst/>
          </a:prstGeom>
        </p:spPr>
        <p:txBody>
          <a:bodyPr wrap="square">
            <a:spAutoFit/>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Bình</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thường</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em</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đọc</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là”U</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ct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Khi</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em</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quay </a:t>
            </a: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ngược”U</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chữ</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gì</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24 copy"/>
          <p:cNvPicPr>
            <a:picLocks noChangeAspect="1" noChangeArrowheads="1"/>
          </p:cNvPicPr>
          <p:nvPr/>
        </p:nvPicPr>
        <p:blipFill>
          <a:blip r:embed="rId2"/>
          <a:srcRect/>
          <a:stretch>
            <a:fillRect/>
          </a:stretch>
        </p:blipFill>
        <p:spPr bwMode="auto">
          <a:xfrm>
            <a:off x="0" y="0"/>
            <a:ext cx="9353550" cy="6858000"/>
          </a:xfrm>
          <a:prstGeom prst="rect">
            <a:avLst/>
          </a:prstGeom>
          <a:noFill/>
        </p:spPr>
      </p:pic>
      <p:sp>
        <p:nvSpPr>
          <p:cNvPr id="99331" name="WordArt 3"/>
          <p:cNvSpPr>
            <a:spLocks noChangeArrowheads="1" noChangeShapeType="1" noTextEdit="1"/>
          </p:cNvSpPr>
          <p:nvPr/>
        </p:nvSpPr>
        <p:spPr bwMode="auto">
          <a:xfrm>
            <a:off x="2819400" y="2209800"/>
            <a:ext cx="4876800" cy="1784350"/>
          </a:xfrm>
          <a:prstGeom prst="rect">
            <a:avLst/>
          </a:prstGeom>
        </p:spPr>
        <p:txBody>
          <a:bodyPr wrap="none" fromWordArt="1">
            <a:prstTxWarp prst="textWave1">
              <a:avLst>
                <a:gd name="adj1" fmla="val 13005"/>
                <a:gd name="adj2" fmla="val 0"/>
              </a:avLst>
            </a:prstTxWarp>
          </a:bodyPr>
          <a:lstStyle/>
          <a:p>
            <a:r>
              <a:rPr lang="en-US" sz="3600" kern="10" dirty="0" err="1">
                <a:ln w="9525">
                  <a:solidFill>
                    <a:srgbClr val="800080"/>
                  </a:solidFill>
                  <a:round/>
                  <a:headEnd/>
                  <a:tailEnd/>
                </a:ln>
                <a:solidFill>
                  <a:srgbClr val="800080"/>
                </a:solidFill>
                <a:latin typeface=".VnBahamasB"/>
              </a:rPr>
              <a:t>Trß</a:t>
            </a:r>
            <a:r>
              <a:rPr lang="en-US" sz="3600" kern="10" dirty="0">
                <a:ln w="9525">
                  <a:solidFill>
                    <a:srgbClr val="800080"/>
                  </a:solidFill>
                  <a:round/>
                  <a:headEnd/>
                  <a:tailEnd/>
                </a:ln>
                <a:solidFill>
                  <a:srgbClr val="800080"/>
                </a:solidFill>
                <a:latin typeface=".VnBahamasB"/>
              </a:rPr>
              <a:t> </a:t>
            </a:r>
            <a:r>
              <a:rPr lang="en-US" sz="3600" kern="10" dirty="0" err="1">
                <a:ln w="9525">
                  <a:solidFill>
                    <a:srgbClr val="800080"/>
                  </a:solidFill>
                  <a:round/>
                  <a:headEnd/>
                  <a:tailEnd/>
                </a:ln>
                <a:solidFill>
                  <a:srgbClr val="800080"/>
                </a:solidFill>
                <a:latin typeface=".VnBahamasB"/>
              </a:rPr>
              <a:t>ch¬i</a:t>
            </a:r>
            <a:r>
              <a:rPr lang="en-US" sz="3600" kern="10" dirty="0">
                <a:ln w="9525">
                  <a:solidFill>
                    <a:srgbClr val="800080"/>
                  </a:solidFill>
                  <a:round/>
                  <a:headEnd/>
                  <a:tailEnd/>
                </a:ln>
                <a:solidFill>
                  <a:srgbClr val="800080"/>
                </a:solidFill>
                <a:latin typeface=".VnBahamasB"/>
              </a:rPr>
              <a:t> </a:t>
            </a:r>
            <a:r>
              <a:rPr lang="en-US" sz="3600" kern="10" dirty="0" smtClean="0">
                <a:ln w="9525">
                  <a:solidFill>
                    <a:srgbClr val="800080"/>
                  </a:solidFill>
                  <a:round/>
                  <a:headEnd/>
                  <a:tailEnd/>
                </a:ln>
                <a:solidFill>
                  <a:srgbClr val="800080"/>
                </a:solidFill>
                <a:latin typeface=".VnBahamasB"/>
              </a:rPr>
              <a:t>4: </a:t>
            </a:r>
            <a:r>
              <a:rPr lang="en-US" sz="3600" kern="10" dirty="0" err="1">
                <a:ln w="9525">
                  <a:solidFill>
                    <a:srgbClr val="800080"/>
                  </a:solidFill>
                  <a:round/>
                  <a:headEnd/>
                  <a:tailEnd/>
                </a:ln>
                <a:solidFill>
                  <a:srgbClr val="800080"/>
                </a:solidFill>
                <a:latin typeface=".VnBahamasB"/>
              </a:rPr>
              <a:t>Th«ng</a:t>
            </a:r>
            <a:r>
              <a:rPr lang="en-US" sz="3600" kern="10" dirty="0">
                <a:ln w="9525">
                  <a:solidFill>
                    <a:srgbClr val="800080"/>
                  </a:solidFill>
                  <a:round/>
                  <a:headEnd/>
                  <a:tailEnd/>
                </a:ln>
                <a:solidFill>
                  <a:srgbClr val="800080"/>
                </a:solidFill>
                <a:latin typeface=".VnBahamasB"/>
              </a:rPr>
              <a:t> minh - </a:t>
            </a:r>
            <a:r>
              <a:rPr lang="en-US" sz="3600" kern="10" dirty="0" err="1">
                <a:ln w="9525">
                  <a:solidFill>
                    <a:srgbClr val="800080"/>
                  </a:solidFill>
                  <a:round/>
                  <a:headEnd/>
                  <a:tailEnd/>
                </a:ln>
                <a:solidFill>
                  <a:srgbClr val="800080"/>
                </a:solidFill>
                <a:latin typeface=".VnBahamasB"/>
              </a:rPr>
              <a:t>Tinh</a:t>
            </a:r>
            <a:r>
              <a:rPr lang="en-US" sz="3600" kern="10" dirty="0">
                <a:ln w="9525">
                  <a:solidFill>
                    <a:srgbClr val="800080"/>
                  </a:solidFill>
                  <a:round/>
                  <a:headEnd/>
                  <a:tailEnd/>
                </a:ln>
                <a:solidFill>
                  <a:srgbClr val="800080"/>
                </a:solidFill>
                <a:latin typeface=".VnBahamasB"/>
              </a:rPr>
              <a:t> m¾t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WordArt 4"/>
          <p:cNvSpPr>
            <a:spLocks noChangeArrowheads="1" noChangeShapeType="1" noTextEdit="1"/>
          </p:cNvSpPr>
          <p:nvPr/>
        </p:nvSpPr>
        <p:spPr bwMode="auto">
          <a:xfrm>
            <a:off x="1524000" y="914400"/>
            <a:ext cx="152400" cy="1371600"/>
          </a:xfrm>
          <a:prstGeom prst="rect">
            <a:avLst/>
          </a:prstGeom>
        </p:spPr>
        <p:txBody>
          <a:bodyPr wrap="none" fromWordArt="1">
            <a:prstTxWarp prst="textPlain">
              <a:avLst>
                <a:gd name="adj" fmla="val 50000"/>
              </a:avLst>
            </a:prstTxWarp>
          </a:bodyPr>
          <a:lstStyle/>
          <a:p>
            <a:r>
              <a:rPr lang="en-US" sz="3600" kern="10" dirty="0" smtClean="0">
                <a:ln w="9525">
                  <a:solidFill>
                    <a:srgbClr val="FF0000"/>
                  </a:solidFill>
                  <a:round/>
                  <a:headEnd/>
                  <a:tailEnd/>
                </a:ln>
                <a:solidFill>
                  <a:srgbClr val="FF0000"/>
                </a:solidFill>
                <a:latin typeface=".VnAvant"/>
              </a:rPr>
              <a:t>l</a:t>
            </a:r>
            <a:endParaRPr lang="en-US" sz="3600" kern="10" dirty="0">
              <a:ln w="9525">
                <a:solidFill>
                  <a:srgbClr val="FF0000"/>
                </a:solidFill>
                <a:round/>
                <a:headEnd/>
                <a:tailEnd/>
              </a:ln>
              <a:solidFill>
                <a:srgbClr val="FF0000"/>
              </a:solidFill>
              <a:latin typeface=".VnAvant"/>
            </a:endParaRPr>
          </a:p>
        </p:txBody>
      </p:sp>
      <p:sp>
        <p:nvSpPr>
          <p:cNvPr id="91148" name="WordArt 12"/>
          <p:cNvSpPr>
            <a:spLocks noChangeArrowheads="1" noChangeShapeType="1" noTextEdit="1"/>
          </p:cNvSpPr>
          <p:nvPr/>
        </p:nvSpPr>
        <p:spPr bwMode="auto">
          <a:xfrm>
            <a:off x="2895600" y="990600"/>
            <a:ext cx="685800" cy="1371600"/>
          </a:xfrm>
          <a:prstGeom prst="rect">
            <a:avLst/>
          </a:prstGeom>
        </p:spPr>
        <p:txBody>
          <a:bodyPr wrap="none" fromWordArt="1">
            <a:prstTxWarp prst="textPlain">
              <a:avLst>
                <a:gd name="adj" fmla="val 50000"/>
              </a:avLst>
            </a:prstTxWarp>
          </a:bodyPr>
          <a:lstStyle/>
          <a:p>
            <a:r>
              <a:rPr lang="en-US" sz="3600" kern="10">
                <a:ln w="9525">
                  <a:solidFill>
                    <a:srgbClr val="00FF00"/>
                  </a:solidFill>
                  <a:round/>
                  <a:headEnd/>
                  <a:tailEnd/>
                </a:ln>
                <a:solidFill>
                  <a:srgbClr val="00FF00"/>
                </a:solidFill>
                <a:latin typeface=".VnAvant"/>
              </a:rPr>
              <a:t>a</a:t>
            </a:r>
          </a:p>
        </p:txBody>
      </p:sp>
      <p:sp>
        <p:nvSpPr>
          <p:cNvPr id="91149" name="WordArt 13"/>
          <p:cNvSpPr>
            <a:spLocks noChangeArrowheads="1" noChangeShapeType="1" noTextEdit="1"/>
          </p:cNvSpPr>
          <p:nvPr/>
        </p:nvSpPr>
        <p:spPr bwMode="auto">
          <a:xfrm>
            <a:off x="5181600" y="1143000"/>
            <a:ext cx="152400" cy="1371600"/>
          </a:xfrm>
          <a:prstGeom prst="rect">
            <a:avLst/>
          </a:prstGeom>
        </p:spPr>
        <p:txBody>
          <a:bodyPr wrap="none" fromWordArt="1">
            <a:prstTxWarp prst="textPlain">
              <a:avLst>
                <a:gd name="adj" fmla="val 50000"/>
              </a:avLst>
            </a:prstTxWarp>
          </a:bodyPr>
          <a:lstStyle/>
          <a:p>
            <a:r>
              <a:rPr lang="en-US" sz="3600" kern="10" dirty="0" smtClean="0">
                <a:ln w="9525">
                  <a:solidFill>
                    <a:srgbClr val="FFFF00"/>
                  </a:solidFill>
                  <a:round/>
                  <a:headEnd/>
                  <a:tailEnd/>
                </a:ln>
                <a:solidFill>
                  <a:srgbClr val="FFFF00"/>
                </a:solidFill>
                <a:latin typeface=".VnAvant"/>
              </a:rPr>
              <a:t>l</a:t>
            </a:r>
            <a:endParaRPr lang="en-US" sz="3600" kern="10" dirty="0">
              <a:ln w="9525">
                <a:solidFill>
                  <a:srgbClr val="FFFF00"/>
                </a:solidFill>
                <a:round/>
                <a:headEnd/>
                <a:tailEnd/>
              </a:ln>
              <a:solidFill>
                <a:srgbClr val="FFFF00"/>
              </a:solidFill>
              <a:latin typeface=".VnAvant"/>
            </a:endParaRPr>
          </a:p>
        </p:txBody>
      </p:sp>
      <p:sp>
        <p:nvSpPr>
          <p:cNvPr id="91150" name="WordArt 14"/>
          <p:cNvSpPr>
            <a:spLocks noChangeArrowheads="1" noChangeShapeType="1" noTextEdit="1"/>
          </p:cNvSpPr>
          <p:nvPr/>
        </p:nvSpPr>
        <p:spPr bwMode="auto">
          <a:xfrm>
            <a:off x="7315200" y="457200"/>
            <a:ext cx="838200" cy="1371600"/>
          </a:xfrm>
          <a:prstGeom prst="rect">
            <a:avLst/>
          </a:prstGeom>
        </p:spPr>
        <p:txBody>
          <a:bodyPr wrap="none" fromWordArt="1">
            <a:prstTxWarp prst="textPlain">
              <a:avLst>
                <a:gd name="adj" fmla="val 50000"/>
              </a:avLst>
            </a:prstTxWarp>
          </a:bodyPr>
          <a:lstStyle/>
          <a:p>
            <a:r>
              <a:rPr lang="en-US" sz="3600" kern="10">
                <a:ln w="9525">
                  <a:solidFill>
                    <a:srgbClr val="FF0000"/>
                  </a:solidFill>
                  <a:round/>
                  <a:headEnd/>
                  <a:tailEnd/>
                </a:ln>
                <a:solidFill>
                  <a:srgbClr val="FF0000"/>
                </a:solidFill>
                <a:latin typeface=".VnAvant"/>
              </a:rPr>
              <a:t>ª</a:t>
            </a:r>
          </a:p>
        </p:txBody>
      </p:sp>
      <p:sp>
        <p:nvSpPr>
          <p:cNvPr id="91151" name="WordArt 15"/>
          <p:cNvSpPr>
            <a:spLocks noChangeArrowheads="1" noChangeShapeType="1" noTextEdit="1"/>
          </p:cNvSpPr>
          <p:nvPr/>
        </p:nvSpPr>
        <p:spPr bwMode="auto">
          <a:xfrm>
            <a:off x="7924800" y="2819400"/>
            <a:ext cx="152400" cy="1371600"/>
          </a:xfrm>
          <a:prstGeom prst="rect">
            <a:avLst/>
          </a:prstGeom>
        </p:spPr>
        <p:txBody>
          <a:bodyPr wrap="none" fromWordArt="1">
            <a:prstTxWarp prst="textPlain">
              <a:avLst>
                <a:gd name="adj" fmla="val 50000"/>
              </a:avLst>
            </a:prstTxWarp>
          </a:bodyPr>
          <a:lstStyle/>
          <a:p>
            <a:r>
              <a:rPr lang="en-US" sz="3600" kern="10" dirty="0" smtClean="0">
                <a:ln w="9525">
                  <a:solidFill>
                    <a:srgbClr val="00FF00"/>
                  </a:solidFill>
                  <a:round/>
                  <a:headEnd/>
                  <a:tailEnd/>
                </a:ln>
                <a:solidFill>
                  <a:srgbClr val="00FF00"/>
                </a:solidFill>
                <a:latin typeface=".VnAvant"/>
              </a:rPr>
              <a:t>l</a:t>
            </a:r>
            <a:endParaRPr lang="en-US" sz="3600" kern="10" dirty="0">
              <a:ln w="9525">
                <a:solidFill>
                  <a:srgbClr val="00FF00"/>
                </a:solidFill>
                <a:round/>
                <a:headEnd/>
                <a:tailEnd/>
              </a:ln>
              <a:solidFill>
                <a:srgbClr val="00FF00"/>
              </a:solidFill>
              <a:latin typeface=".VnAvant"/>
            </a:endParaRPr>
          </a:p>
        </p:txBody>
      </p:sp>
      <p:sp>
        <p:nvSpPr>
          <p:cNvPr id="91152" name="WordArt 16"/>
          <p:cNvSpPr>
            <a:spLocks noChangeArrowheads="1" noChangeShapeType="1" noTextEdit="1"/>
          </p:cNvSpPr>
          <p:nvPr/>
        </p:nvSpPr>
        <p:spPr bwMode="auto">
          <a:xfrm>
            <a:off x="5867400" y="4343400"/>
            <a:ext cx="838200" cy="1371600"/>
          </a:xfrm>
          <a:prstGeom prst="rect">
            <a:avLst/>
          </a:prstGeom>
        </p:spPr>
        <p:txBody>
          <a:bodyPr wrap="none" fromWordArt="1">
            <a:prstTxWarp prst="textPlain">
              <a:avLst>
                <a:gd name="adj" fmla="val 50000"/>
              </a:avLst>
            </a:prstTxWarp>
          </a:bodyPr>
          <a:lstStyle/>
          <a:p>
            <a:r>
              <a:rPr lang="en-US" sz="3600" kern="10">
                <a:ln w="9525">
                  <a:solidFill>
                    <a:srgbClr val="0000FF"/>
                  </a:solidFill>
                  <a:round/>
                  <a:headEnd/>
                  <a:tailEnd/>
                </a:ln>
                <a:solidFill>
                  <a:srgbClr val="003366"/>
                </a:solidFill>
                <a:latin typeface=".VnAvant"/>
              </a:rPr>
              <a:t>©</a:t>
            </a:r>
          </a:p>
        </p:txBody>
      </p:sp>
      <p:sp>
        <p:nvSpPr>
          <p:cNvPr id="91153" name="WordArt 17"/>
          <p:cNvSpPr>
            <a:spLocks noChangeArrowheads="1" noChangeShapeType="1" noTextEdit="1"/>
          </p:cNvSpPr>
          <p:nvPr/>
        </p:nvSpPr>
        <p:spPr bwMode="auto">
          <a:xfrm>
            <a:off x="3657600" y="3657600"/>
            <a:ext cx="152400" cy="1371600"/>
          </a:xfrm>
          <a:prstGeom prst="rect">
            <a:avLst/>
          </a:prstGeom>
        </p:spPr>
        <p:txBody>
          <a:bodyPr wrap="none" fromWordArt="1">
            <a:prstTxWarp prst="textPlain">
              <a:avLst>
                <a:gd name="adj" fmla="val 50000"/>
              </a:avLst>
            </a:prstTxWarp>
          </a:bodyPr>
          <a:lstStyle/>
          <a:p>
            <a:r>
              <a:rPr lang="en-US" sz="3600" kern="10" dirty="0" smtClean="0">
                <a:ln w="9525">
                  <a:solidFill>
                    <a:srgbClr val="800080"/>
                  </a:solidFill>
                  <a:round/>
                  <a:headEnd/>
                  <a:tailEnd/>
                </a:ln>
                <a:solidFill>
                  <a:srgbClr val="993366"/>
                </a:solidFill>
                <a:latin typeface=".VnAvant"/>
              </a:rPr>
              <a:t>l</a:t>
            </a:r>
            <a:endParaRPr lang="en-US" sz="3600" kern="10" dirty="0">
              <a:ln w="9525">
                <a:solidFill>
                  <a:srgbClr val="800080"/>
                </a:solidFill>
                <a:round/>
                <a:headEnd/>
                <a:tailEnd/>
              </a:ln>
              <a:solidFill>
                <a:srgbClr val="993366"/>
              </a:solidFill>
              <a:latin typeface=".VnAvant"/>
            </a:endParaRPr>
          </a:p>
        </p:txBody>
      </p:sp>
      <p:sp>
        <p:nvSpPr>
          <p:cNvPr id="91154" name="WordArt 18"/>
          <p:cNvSpPr>
            <a:spLocks noChangeArrowheads="1" noChangeShapeType="1" noTextEdit="1"/>
          </p:cNvSpPr>
          <p:nvPr/>
        </p:nvSpPr>
        <p:spPr bwMode="auto">
          <a:xfrm>
            <a:off x="1219200" y="3810000"/>
            <a:ext cx="609600" cy="1371600"/>
          </a:xfrm>
          <a:prstGeom prst="rect">
            <a:avLst/>
          </a:prstGeom>
        </p:spPr>
        <p:txBody>
          <a:bodyPr wrap="none" fromWordArt="1">
            <a:prstTxWarp prst="textPlain">
              <a:avLst>
                <a:gd name="adj" fmla="val 50000"/>
              </a:avLst>
            </a:prstTxWarp>
          </a:bodyPr>
          <a:lstStyle/>
          <a:p>
            <a:r>
              <a:rPr lang="en-US" sz="3600" kern="10">
                <a:ln w="9525">
                  <a:solidFill>
                    <a:srgbClr val="FFFF00"/>
                  </a:solidFill>
                  <a:round/>
                  <a:headEnd/>
                  <a:tailEnd/>
                </a:ln>
                <a:solidFill>
                  <a:srgbClr val="FFFF00"/>
                </a:solidFill>
                <a:latin typeface=".VnAvan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1148"/>
                                        </p:tgtEl>
                                        <p:attrNameLst>
                                          <p:attrName>ppt_x</p:attrName>
                                        </p:attrNameLst>
                                      </p:cBhvr>
                                      <p:tavLst>
                                        <p:tav tm="0">
                                          <p:val>
                                            <p:strVal val="ppt_x"/>
                                          </p:val>
                                        </p:tav>
                                        <p:tav tm="100000">
                                          <p:val>
                                            <p:strVal val="ppt_x"/>
                                          </p:val>
                                        </p:tav>
                                      </p:tavLst>
                                    </p:anim>
                                    <p:anim calcmode="lin" valueType="num">
                                      <p:cBhvr additive="base">
                                        <p:cTn id="7" dur="500"/>
                                        <p:tgtEl>
                                          <p:spTgt spid="91148"/>
                                        </p:tgtEl>
                                        <p:attrNameLst>
                                          <p:attrName>ppt_y</p:attrName>
                                        </p:attrNameLst>
                                      </p:cBhvr>
                                      <p:tavLst>
                                        <p:tav tm="0">
                                          <p:val>
                                            <p:strVal val="ppt_y"/>
                                          </p:val>
                                        </p:tav>
                                        <p:tav tm="100000">
                                          <p:val>
                                            <p:strVal val="1+ppt_h/2"/>
                                          </p:val>
                                        </p:tav>
                                      </p:tavLst>
                                    </p:anim>
                                    <p:set>
                                      <p:cBhvr>
                                        <p:cTn id="8" dur="1" fill="hold">
                                          <p:stCondLst>
                                            <p:cond delay="499"/>
                                          </p:stCondLst>
                                        </p:cTn>
                                        <p:tgtEl>
                                          <p:spTgt spid="9114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1150"/>
                                        </p:tgtEl>
                                        <p:attrNameLst>
                                          <p:attrName>ppt_x</p:attrName>
                                        </p:attrNameLst>
                                      </p:cBhvr>
                                      <p:tavLst>
                                        <p:tav tm="0">
                                          <p:val>
                                            <p:strVal val="ppt_x"/>
                                          </p:val>
                                        </p:tav>
                                        <p:tav tm="100000">
                                          <p:val>
                                            <p:strVal val="ppt_x"/>
                                          </p:val>
                                        </p:tav>
                                      </p:tavLst>
                                    </p:anim>
                                    <p:anim calcmode="lin" valueType="num">
                                      <p:cBhvr additive="base">
                                        <p:cTn id="13" dur="500"/>
                                        <p:tgtEl>
                                          <p:spTgt spid="91150"/>
                                        </p:tgtEl>
                                        <p:attrNameLst>
                                          <p:attrName>ppt_y</p:attrName>
                                        </p:attrNameLst>
                                      </p:cBhvr>
                                      <p:tavLst>
                                        <p:tav tm="0">
                                          <p:val>
                                            <p:strVal val="ppt_y"/>
                                          </p:val>
                                        </p:tav>
                                        <p:tav tm="100000">
                                          <p:val>
                                            <p:strVal val="1+ppt_h/2"/>
                                          </p:val>
                                        </p:tav>
                                      </p:tavLst>
                                    </p:anim>
                                    <p:set>
                                      <p:cBhvr>
                                        <p:cTn id="14" dur="1" fill="hold">
                                          <p:stCondLst>
                                            <p:cond delay="499"/>
                                          </p:stCondLst>
                                        </p:cTn>
                                        <p:tgtEl>
                                          <p:spTgt spid="911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1154"/>
                                        </p:tgtEl>
                                        <p:attrNameLst>
                                          <p:attrName>ppt_x</p:attrName>
                                        </p:attrNameLst>
                                      </p:cBhvr>
                                      <p:tavLst>
                                        <p:tav tm="0">
                                          <p:val>
                                            <p:strVal val="ppt_x"/>
                                          </p:val>
                                        </p:tav>
                                        <p:tav tm="100000">
                                          <p:val>
                                            <p:strVal val="ppt_x"/>
                                          </p:val>
                                        </p:tav>
                                      </p:tavLst>
                                    </p:anim>
                                    <p:anim calcmode="lin" valueType="num">
                                      <p:cBhvr additive="base">
                                        <p:cTn id="19" dur="500"/>
                                        <p:tgtEl>
                                          <p:spTgt spid="91154"/>
                                        </p:tgtEl>
                                        <p:attrNameLst>
                                          <p:attrName>ppt_y</p:attrName>
                                        </p:attrNameLst>
                                      </p:cBhvr>
                                      <p:tavLst>
                                        <p:tav tm="0">
                                          <p:val>
                                            <p:strVal val="ppt_y"/>
                                          </p:val>
                                        </p:tav>
                                        <p:tav tm="100000">
                                          <p:val>
                                            <p:strVal val="1+ppt_h/2"/>
                                          </p:val>
                                        </p:tav>
                                      </p:tavLst>
                                    </p:anim>
                                    <p:set>
                                      <p:cBhvr>
                                        <p:cTn id="20" dur="1" fill="hold">
                                          <p:stCondLst>
                                            <p:cond delay="499"/>
                                          </p:stCondLst>
                                        </p:cTn>
                                        <p:tgtEl>
                                          <p:spTgt spid="9115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1152"/>
                                        </p:tgtEl>
                                        <p:attrNameLst>
                                          <p:attrName>ppt_x</p:attrName>
                                        </p:attrNameLst>
                                      </p:cBhvr>
                                      <p:tavLst>
                                        <p:tav tm="0">
                                          <p:val>
                                            <p:strVal val="ppt_x"/>
                                          </p:val>
                                        </p:tav>
                                        <p:tav tm="100000">
                                          <p:val>
                                            <p:strVal val="ppt_x"/>
                                          </p:val>
                                        </p:tav>
                                      </p:tavLst>
                                    </p:anim>
                                    <p:anim calcmode="lin" valueType="num">
                                      <p:cBhvr additive="base">
                                        <p:cTn id="25" dur="500"/>
                                        <p:tgtEl>
                                          <p:spTgt spid="91152"/>
                                        </p:tgtEl>
                                        <p:attrNameLst>
                                          <p:attrName>ppt_y</p:attrName>
                                        </p:attrNameLst>
                                      </p:cBhvr>
                                      <p:tavLst>
                                        <p:tav tm="0">
                                          <p:val>
                                            <p:strVal val="ppt_y"/>
                                          </p:val>
                                        </p:tav>
                                        <p:tav tm="100000">
                                          <p:val>
                                            <p:strVal val="1+ppt_h/2"/>
                                          </p:val>
                                        </p:tav>
                                      </p:tavLst>
                                    </p:anim>
                                    <p:set>
                                      <p:cBhvr>
                                        <p:cTn id="26" dur="1" fill="hold">
                                          <p:stCondLst>
                                            <p:cond delay="499"/>
                                          </p:stCondLst>
                                        </p:cTn>
                                        <p:tgtEl>
                                          <p:spTgt spid="9115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0868 -0.03333 C 0.02257 -0.02685 0.03403 -0.01458 0.04705 -0.00578 C 0.04896 -0.00092 0.05417 0.00695 0.0441 0.00787 C 0.02118 0.01019 -0.00191 0.00903 -0.025 0.00973 C -0.02361 0.01436 -0.02309 0.01991 -0.02066 0.02361 C -0.01753 0.02848 -0.01181 0.02894 -0.00747 0.03148 C 0.00573 0.03912 0.01667 0.04236 0.0309 0.04514 C 0.02309 0.04769 0.0151 0.04838 0.00729 0.05093 C 0.00087 0.0551 0.00139 0.05186 0.00139 0.05695 " pathEditMode="relative" rAng="0" ptsTypes="ffffffffA">
                                      <p:cBhvr>
                                        <p:cTn id="30" dur="2000" fill="hold"/>
                                        <p:tgtEl>
                                          <p:spTgt spid="91140"/>
                                        </p:tgtEl>
                                        <p:attrNameLst>
                                          <p:attrName>ppt_x</p:attrName>
                                          <p:attrName>ppt_y</p:attrName>
                                        </p:attrNameLst>
                                      </p:cBhvr>
                                      <p:rCtr x="600" y="45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3385 -0.00394 C -0.01684 -0.01297 0.00139 -0.01621 0.0191 -0.02153 C 0.02847 -0.02084 0.03802 -0.02246 0.04705 -0.01968 C 0.05156 -0.01829 0.05885 -0.00973 0.05885 -0.00973 C 0.05781 -0.0007 0.05833 0.00902 0.0559 0.01759 C 0.05503 0.02083 0.0441 0.02314 0.04271 0.02361 C 0.02795 0.02754 0.01354 0.0324 -0.00139 0.03518 C -0.00868 0.03889 -0.01615 0.04398 -0.02361 0.04699 C -0.02587 0.05185 -0.02917 0.05602 -0.025 0.06273 C -0.02326 0.06551 -0.02014 0.06527 -0.01771 0.06666 C -0.01372 0.06921 -0.0059 0.07453 -0.0059 0.07453 C -0.00104 0.09236 0.02743 0.08078 0.03385 0.08032 C 0.0408 0.07106 0.04201 0.07592 0.04861 0.06481 C 0.04913 0.06157 0.05191 0.05717 0.05 0.05486 C 0.0467 0.05092 0.03681 0.05092 0.03681 0.05092 C 0.01233 0.05301 -0.01337 0.05694 -0.03819 0.05694 " pathEditMode="relative" ptsTypes="fffffffffffffffA">
                                      <p:cBhvr>
                                        <p:cTn id="34" dur="2000" fill="hold"/>
                                        <p:tgtEl>
                                          <p:spTgt spid="91149"/>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33333E-6 -3.33333E-6 C -0.0026 -0.01018 -0.0033 -0.00602 0.00868 -0.00995 C 0.03073 -0.01713 0.02726 -0.01551 0.05139 -0.01967 C 0.06285 -0.02384 0.07118 -0.02615 0.08368 -0.02754 C 0.10278 -0.02477 0.09792 -0.02986 0.10139 -0.00995 C 0.09653 0.00764 0.09636 0.00996 0.0823 0.01366 C 0.05469 0.02107 0.02605 0.0257 -0.00156 0.03334 C -0.00347 0.03473 -0.00711 0.03449 -0.00746 0.03727 C -0.00833 0.04306 0.00573 0.04561 0.00868 0.04699 C 0.01511 0.0463 0.02188 0.04769 0.02795 0.04491 C 0.02813 0.04491 0.03143 0.02848 0.0323 0.02338 C 0.03091 -0.00416 0.03577 -0.00787 0.01754 -0.0118 C 0.01059 -0.01111 0.00191 -0.01435 -0.00295 -0.00787 C -0.00781 -0.00139 -0.00312 -0.00139 -3.33333E-6 -3.33333E-6 Z " pathEditMode="relative" rAng="0" ptsTypes="ffffffffffffff">
                                      <p:cBhvr>
                                        <p:cTn id="38" dur="2000" fill="hold"/>
                                        <p:tgtEl>
                                          <p:spTgt spid="91151"/>
                                        </p:tgtEl>
                                        <p:attrNameLst>
                                          <p:attrName>ppt_x</p:attrName>
                                          <p:attrName>ppt_y</p:attrName>
                                        </p:attrNameLst>
                                      </p:cBhvr>
                                      <p:rCtr x="4700" y="900"/>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0.01319 -0.07847 C 0.0316 -0.08703 0.05416 -0.08125 0.07205 -0.08055 C 0.08698 -0.06713 0.07239 -0.05879 0.0618 -0.05301 C 0.04288 -0.04259 0.02448 -0.0331 0.00434 -0.02754 C -0.01337 -0.01689 -0.02986 -0.0118 -0.04861 -0.00601 C -0.04948 -0.00393 -0.05295 -0.00115 -0.05139 -3.7037E-6 C -0.04167 0.00649 -0.00608 0.00903 0.00295 0.00973 C 0.02743 0.00903 0.05208 0.0125 0.07639 0.00787 C 0.07951 0.00718 0.07673 -0.00347 0.07361 -0.00393 C 0.05156 -0.00717 0.02934 -0.00277 0.00729 -0.00208 C 0.00087 0.00024 0.00347 -3.7037E-6 1.94444E-6 -3.7037E-6 " pathEditMode="relative" rAng="0" ptsTypes="ffffffffffA">
                                      <p:cBhvr>
                                        <p:cTn id="42" dur="2000" fill="hold"/>
                                        <p:tgtEl>
                                          <p:spTgt spid="91153"/>
                                        </p:tgtEl>
                                        <p:attrNameLst>
                                          <p:attrName>ppt_x</p:attrName>
                                          <p:attrName>ppt_y</p:attrName>
                                        </p:attrNameLst>
                                      </p:cBhvr>
                                      <p:rCtr x="400" y="4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p:bldP spid="91148" grpId="0" animBg="1"/>
      <p:bldP spid="91149" grpId="0" animBg="1"/>
      <p:bldP spid="91150" grpId="0" animBg="1"/>
      <p:bldP spid="91151" grpId="0" animBg="1"/>
      <p:bldP spid="91152" grpId="0" animBg="1"/>
      <p:bldP spid="91153" grpId="0" animBg="1"/>
      <p:bldP spid="911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WordArt 4"/>
          <p:cNvSpPr>
            <a:spLocks noChangeArrowheads="1" noChangeShapeType="1" noTextEdit="1"/>
          </p:cNvSpPr>
          <p:nvPr/>
        </p:nvSpPr>
        <p:spPr bwMode="auto">
          <a:xfrm>
            <a:off x="3200400" y="2667000"/>
            <a:ext cx="533400" cy="1060450"/>
          </a:xfrm>
          <a:prstGeom prst="rect">
            <a:avLst/>
          </a:prstGeom>
        </p:spPr>
        <p:txBody>
          <a:bodyPr wrap="none" fromWordArt="1">
            <a:prstTxWarp prst="textPlain">
              <a:avLst>
                <a:gd name="adj" fmla="val 50000"/>
              </a:avLst>
            </a:prstTxWarp>
          </a:bodyPr>
          <a:lstStyle/>
          <a:p>
            <a:r>
              <a:rPr lang="en-US" sz="3600" kern="10" dirty="0" smtClean="0">
                <a:ln w="9525">
                  <a:solidFill>
                    <a:srgbClr val="FF0000"/>
                  </a:solidFill>
                  <a:round/>
                  <a:headEnd/>
                  <a:tailEnd/>
                </a:ln>
                <a:solidFill>
                  <a:srgbClr val="FF0000"/>
                </a:solidFill>
                <a:latin typeface=".VnAvant"/>
              </a:rPr>
              <a:t>m</a:t>
            </a:r>
            <a:endParaRPr lang="en-US" sz="3600" kern="10" dirty="0">
              <a:ln w="9525">
                <a:solidFill>
                  <a:srgbClr val="FF0000"/>
                </a:solidFill>
                <a:round/>
                <a:headEnd/>
                <a:tailEnd/>
              </a:ln>
              <a:solidFill>
                <a:srgbClr val="FF0000"/>
              </a:solidFill>
              <a:latin typeface=".VnAvant"/>
            </a:endParaRPr>
          </a:p>
        </p:txBody>
      </p:sp>
      <p:sp>
        <p:nvSpPr>
          <p:cNvPr id="93189" name="WordArt 5"/>
          <p:cNvSpPr>
            <a:spLocks noChangeArrowheads="1" noChangeShapeType="1" noTextEdit="1"/>
          </p:cNvSpPr>
          <p:nvPr/>
        </p:nvSpPr>
        <p:spPr bwMode="auto">
          <a:xfrm>
            <a:off x="5029200" y="381000"/>
            <a:ext cx="695325" cy="1371600"/>
          </a:xfrm>
          <a:prstGeom prst="rect">
            <a:avLst/>
          </a:prstGeom>
        </p:spPr>
        <p:txBody>
          <a:bodyPr wrap="none" fromWordArt="1">
            <a:prstTxWarp prst="textPlain">
              <a:avLst>
                <a:gd name="adj" fmla="val 50000"/>
              </a:avLst>
            </a:prstTxWarp>
          </a:bodyPr>
          <a:lstStyle/>
          <a:p>
            <a:r>
              <a:rPr lang="en-US" sz="3600" kern="10">
                <a:ln w="9525">
                  <a:solidFill>
                    <a:schemeClr val="hlink"/>
                  </a:solidFill>
                  <a:round/>
                  <a:headEnd/>
                  <a:tailEnd/>
                </a:ln>
                <a:solidFill>
                  <a:schemeClr val="hlink"/>
                </a:solidFill>
                <a:latin typeface=".VnAvant"/>
              </a:rPr>
              <a:t>e</a:t>
            </a:r>
          </a:p>
        </p:txBody>
      </p:sp>
      <p:sp>
        <p:nvSpPr>
          <p:cNvPr id="93190" name="WordArt 6"/>
          <p:cNvSpPr>
            <a:spLocks noChangeArrowheads="1" noChangeShapeType="1" noTextEdit="1"/>
          </p:cNvSpPr>
          <p:nvPr/>
        </p:nvSpPr>
        <p:spPr bwMode="auto">
          <a:xfrm>
            <a:off x="7772400" y="2819400"/>
            <a:ext cx="533400" cy="1060450"/>
          </a:xfrm>
          <a:prstGeom prst="rect">
            <a:avLst/>
          </a:prstGeom>
        </p:spPr>
        <p:txBody>
          <a:bodyPr wrap="none" fromWordArt="1">
            <a:prstTxWarp prst="textPlain">
              <a:avLst>
                <a:gd name="adj" fmla="val 50000"/>
              </a:avLst>
            </a:prstTxWarp>
          </a:bodyPr>
          <a:lstStyle/>
          <a:p>
            <a:r>
              <a:rPr lang="en-US" sz="3600" kern="10" dirty="0" smtClean="0">
                <a:ln w="9525">
                  <a:solidFill>
                    <a:schemeClr val="hlink"/>
                  </a:solidFill>
                  <a:round/>
                  <a:headEnd/>
                  <a:tailEnd/>
                </a:ln>
                <a:solidFill>
                  <a:schemeClr val="hlink"/>
                </a:solidFill>
                <a:latin typeface=".VnAvant"/>
              </a:rPr>
              <a:t>m</a:t>
            </a:r>
            <a:endParaRPr lang="en-US" sz="3600" kern="10" dirty="0">
              <a:ln w="9525">
                <a:solidFill>
                  <a:schemeClr val="hlink"/>
                </a:solidFill>
                <a:round/>
                <a:headEnd/>
                <a:tailEnd/>
              </a:ln>
              <a:solidFill>
                <a:schemeClr val="hlink"/>
              </a:solidFill>
              <a:latin typeface=".VnAvant"/>
            </a:endParaRPr>
          </a:p>
        </p:txBody>
      </p:sp>
      <p:sp>
        <p:nvSpPr>
          <p:cNvPr id="93191" name="WordArt 7"/>
          <p:cNvSpPr>
            <a:spLocks noChangeArrowheads="1" noChangeShapeType="1" noTextEdit="1"/>
          </p:cNvSpPr>
          <p:nvPr/>
        </p:nvSpPr>
        <p:spPr bwMode="auto">
          <a:xfrm>
            <a:off x="2057400" y="609600"/>
            <a:ext cx="695325" cy="1371600"/>
          </a:xfrm>
          <a:prstGeom prst="rect">
            <a:avLst/>
          </a:prstGeom>
        </p:spPr>
        <p:txBody>
          <a:bodyPr wrap="none" fromWordArt="1">
            <a:prstTxWarp prst="textPlain">
              <a:avLst>
                <a:gd name="adj" fmla="val 50000"/>
              </a:avLst>
            </a:prstTxWarp>
          </a:bodyPr>
          <a:lstStyle/>
          <a:p>
            <a:r>
              <a:rPr lang="en-US" sz="3600" kern="10">
                <a:ln w="9525">
                  <a:solidFill>
                    <a:schemeClr val="hlink"/>
                  </a:solidFill>
                  <a:round/>
                  <a:headEnd/>
                  <a:tailEnd/>
                </a:ln>
                <a:solidFill>
                  <a:schemeClr val="hlink"/>
                </a:solidFill>
                <a:latin typeface=".VnAvant"/>
              </a:rPr>
              <a:t>ª</a:t>
            </a:r>
          </a:p>
        </p:txBody>
      </p:sp>
      <p:sp>
        <p:nvSpPr>
          <p:cNvPr id="93192" name="WordArt 8"/>
          <p:cNvSpPr>
            <a:spLocks noChangeArrowheads="1" noChangeShapeType="1" noTextEdit="1"/>
          </p:cNvSpPr>
          <p:nvPr/>
        </p:nvSpPr>
        <p:spPr bwMode="auto">
          <a:xfrm>
            <a:off x="1447800" y="2590800"/>
            <a:ext cx="695325" cy="1371600"/>
          </a:xfrm>
          <a:prstGeom prst="rect">
            <a:avLst/>
          </a:prstGeom>
        </p:spPr>
        <p:txBody>
          <a:bodyPr wrap="none" fromWordArt="1">
            <a:prstTxWarp prst="textPlain">
              <a:avLst>
                <a:gd name="adj" fmla="val 50000"/>
              </a:avLst>
            </a:prstTxWarp>
          </a:bodyPr>
          <a:lstStyle/>
          <a:p>
            <a:r>
              <a:rPr lang="en-US" sz="3600" kern="10">
                <a:ln w="9525">
                  <a:solidFill>
                    <a:srgbClr val="FF0000"/>
                  </a:solidFill>
                  <a:round/>
                  <a:headEnd/>
                  <a:tailEnd/>
                </a:ln>
                <a:solidFill>
                  <a:srgbClr val="FF0000"/>
                </a:solidFill>
                <a:latin typeface=".VnAvant"/>
              </a:rPr>
              <a:t>a</a:t>
            </a:r>
          </a:p>
        </p:txBody>
      </p:sp>
      <p:sp>
        <p:nvSpPr>
          <p:cNvPr id="93193" name="WordArt 9"/>
          <p:cNvSpPr>
            <a:spLocks noChangeArrowheads="1" noChangeShapeType="1" noTextEdit="1"/>
          </p:cNvSpPr>
          <p:nvPr/>
        </p:nvSpPr>
        <p:spPr bwMode="auto">
          <a:xfrm>
            <a:off x="1676400" y="5029200"/>
            <a:ext cx="695325" cy="1371600"/>
          </a:xfrm>
          <a:prstGeom prst="rect">
            <a:avLst/>
          </a:prstGeom>
        </p:spPr>
        <p:txBody>
          <a:bodyPr wrap="none" fromWordArt="1">
            <a:prstTxWarp prst="textPlain">
              <a:avLst>
                <a:gd name="adj" fmla="val 50000"/>
              </a:avLst>
            </a:prstTxWarp>
          </a:bodyPr>
          <a:lstStyle/>
          <a:p>
            <a:r>
              <a:rPr lang="en-US" sz="3600" kern="10">
                <a:ln w="9525">
                  <a:solidFill>
                    <a:srgbClr val="800080"/>
                  </a:solidFill>
                  <a:round/>
                  <a:headEnd/>
                  <a:tailEnd/>
                </a:ln>
                <a:solidFill>
                  <a:srgbClr val="993366"/>
                </a:solidFill>
                <a:latin typeface=".VnAvant"/>
              </a:rPr>
              <a:t>©</a:t>
            </a:r>
          </a:p>
        </p:txBody>
      </p:sp>
      <p:sp>
        <p:nvSpPr>
          <p:cNvPr id="93194" name="WordArt 10"/>
          <p:cNvSpPr>
            <a:spLocks noChangeArrowheads="1" noChangeShapeType="1" noTextEdit="1"/>
          </p:cNvSpPr>
          <p:nvPr/>
        </p:nvSpPr>
        <p:spPr bwMode="auto">
          <a:xfrm>
            <a:off x="5105400" y="2667000"/>
            <a:ext cx="695325" cy="1371600"/>
          </a:xfrm>
          <a:prstGeom prst="rect">
            <a:avLst/>
          </a:prstGeom>
        </p:spPr>
        <p:txBody>
          <a:bodyPr wrap="none" fromWordArt="1">
            <a:prstTxWarp prst="textPlain">
              <a:avLst>
                <a:gd name="adj" fmla="val 50000"/>
              </a:avLst>
            </a:prstTxWarp>
          </a:bodyPr>
          <a:lstStyle/>
          <a:p>
            <a:r>
              <a:rPr lang="en-US" sz="3600" kern="10">
                <a:ln w="9525">
                  <a:solidFill>
                    <a:srgbClr val="800080"/>
                  </a:solidFill>
                  <a:round/>
                  <a:headEnd/>
                  <a:tailEnd/>
                </a:ln>
                <a:solidFill>
                  <a:srgbClr val="993366"/>
                </a:solidFill>
                <a:latin typeface=".VnAvant"/>
              </a:rPr>
              <a:t>¨</a:t>
            </a:r>
          </a:p>
        </p:txBody>
      </p:sp>
      <p:sp>
        <p:nvSpPr>
          <p:cNvPr id="93195" name="WordArt 11"/>
          <p:cNvSpPr>
            <a:spLocks noChangeArrowheads="1" noChangeShapeType="1" noTextEdit="1"/>
          </p:cNvSpPr>
          <p:nvPr/>
        </p:nvSpPr>
        <p:spPr bwMode="auto">
          <a:xfrm>
            <a:off x="5181600" y="4800600"/>
            <a:ext cx="695325" cy="1371600"/>
          </a:xfrm>
          <a:prstGeom prst="rect">
            <a:avLst/>
          </a:prstGeom>
        </p:spPr>
        <p:txBody>
          <a:bodyPr wrap="none" fromWordArt="1">
            <a:prstTxWarp prst="textPlain">
              <a:avLst>
                <a:gd name="adj" fmla="val 50000"/>
              </a:avLst>
            </a:prstTxWarp>
          </a:bodyPr>
          <a:lstStyle/>
          <a:p>
            <a:r>
              <a:rPr lang="en-US" sz="3600" kern="10" dirty="0" smtClean="0">
                <a:ln w="9525">
                  <a:solidFill>
                    <a:srgbClr val="800080"/>
                  </a:solidFill>
                  <a:round/>
                  <a:headEnd/>
                  <a:tailEnd/>
                </a:ln>
                <a:solidFill>
                  <a:srgbClr val="993366"/>
                </a:solidFill>
                <a:latin typeface=".VnAvant"/>
              </a:rPr>
              <a:t>m</a:t>
            </a:r>
            <a:endParaRPr lang="en-US" sz="3600" kern="10" dirty="0">
              <a:ln w="9525">
                <a:solidFill>
                  <a:srgbClr val="800080"/>
                </a:solidFill>
                <a:round/>
                <a:headEnd/>
                <a:tailEnd/>
              </a:ln>
              <a:solidFill>
                <a:srgbClr val="993366"/>
              </a:solidFill>
              <a:latin typeface=".VnAvant"/>
            </a:endParaRPr>
          </a:p>
        </p:txBody>
      </p:sp>
      <p:sp>
        <p:nvSpPr>
          <p:cNvPr id="93196" name="WordArt 12"/>
          <p:cNvSpPr>
            <a:spLocks noChangeArrowheads="1" noChangeShapeType="1" noTextEdit="1"/>
          </p:cNvSpPr>
          <p:nvPr/>
        </p:nvSpPr>
        <p:spPr bwMode="auto">
          <a:xfrm>
            <a:off x="7086600" y="228600"/>
            <a:ext cx="695325" cy="1371600"/>
          </a:xfrm>
          <a:prstGeom prst="rect">
            <a:avLst/>
          </a:prstGeom>
        </p:spPr>
        <p:txBody>
          <a:bodyPr wrap="none" fromWordArt="1">
            <a:prstTxWarp prst="textPlain">
              <a:avLst>
                <a:gd name="adj" fmla="val 50000"/>
              </a:avLst>
            </a:prstTxWarp>
          </a:bodyPr>
          <a:lstStyle/>
          <a:p>
            <a:r>
              <a:rPr lang="en-US" sz="3600" kern="10">
                <a:ln w="9525">
                  <a:solidFill>
                    <a:srgbClr val="FF0000"/>
                  </a:solidFill>
                  <a:round/>
                  <a:headEnd/>
                  <a:tailEnd/>
                </a:ln>
                <a:solidFill>
                  <a:srgbClr val="FF0000"/>
                </a:solidFill>
                <a:latin typeface=".VnAvant"/>
              </a:rPr>
              <a:t>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3191"/>
                                        </p:tgtEl>
                                        <p:attrNameLst>
                                          <p:attrName>ppt_x</p:attrName>
                                        </p:attrNameLst>
                                      </p:cBhvr>
                                      <p:tavLst>
                                        <p:tav tm="0">
                                          <p:val>
                                            <p:strVal val="ppt_x"/>
                                          </p:val>
                                        </p:tav>
                                        <p:tav tm="100000">
                                          <p:val>
                                            <p:strVal val="ppt_x"/>
                                          </p:val>
                                        </p:tav>
                                      </p:tavLst>
                                    </p:anim>
                                    <p:anim calcmode="lin" valueType="num">
                                      <p:cBhvr additive="base">
                                        <p:cTn id="7" dur="500"/>
                                        <p:tgtEl>
                                          <p:spTgt spid="93191"/>
                                        </p:tgtEl>
                                        <p:attrNameLst>
                                          <p:attrName>ppt_y</p:attrName>
                                        </p:attrNameLst>
                                      </p:cBhvr>
                                      <p:tavLst>
                                        <p:tav tm="0">
                                          <p:val>
                                            <p:strVal val="ppt_y"/>
                                          </p:val>
                                        </p:tav>
                                        <p:tav tm="100000">
                                          <p:val>
                                            <p:strVal val="1+ppt_h/2"/>
                                          </p:val>
                                        </p:tav>
                                      </p:tavLst>
                                    </p:anim>
                                    <p:set>
                                      <p:cBhvr>
                                        <p:cTn id="8" dur="1" fill="hold">
                                          <p:stCondLst>
                                            <p:cond delay="499"/>
                                          </p:stCondLst>
                                        </p:cTn>
                                        <p:tgtEl>
                                          <p:spTgt spid="9319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3189"/>
                                        </p:tgtEl>
                                        <p:attrNameLst>
                                          <p:attrName>ppt_x</p:attrName>
                                        </p:attrNameLst>
                                      </p:cBhvr>
                                      <p:tavLst>
                                        <p:tav tm="0">
                                          <p:val>
                                            <p:strVal val="ppt_x"/>
                                          </p:val>
                                        </p:tav>
                                        <p:tav tm="100000">
                                          <p:val>
                                            <p:strVal val="ppt_x"/>
                                          </p:val>
                                        </p:tav>
                                      </p:tavLst>
                                    </p:anim>
                                    <p:anim calcmode="lin" valueType="num">
                                      <p:cBhvr additive="base">
                                        <p:cTn id="13" dur="500"/>
                                        <p:tgtEl>
                                          <p:spTgt spid="93189"/>
                                        </p:tgtEl>
                                        <p:attrNameLst>
                                          <p:attrName>ppt_y</p:attrName>
                                        </p:attrNameLst>
                                      </p:cBhvr>
                                      <p:tavLst>
                                        <p:tav tm="0">
                                          <p:val>
                                            <p:strVal val="ppt_y"/>
                                          </p:val>
                                        </p:tav>
                                        <p:tav tm="100000">
                                          <p:val>
                                            <p:strVal val="1+ppt_h/2"/>
                                          </p:val>
                                        </p:tav>
                                      </p:tavLst>
                                    </p:anim>
                                    <p:set>
                                      <p:cBhvr>
                                        <p:cTn id="14" dur="1" fill="hold">
                                          <p:stCondLst>
                                            <p:cond delay="499"/>
                                          </p:stCondLst>
                                        </p:cTn>
                                        <p:tgtEl>
                                          <p:spTgt spid="9318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3196"/>
                                        </p:tgtEl>
                                        <p:attrNameLst>
                                          <p:attrName>ppt_x</p:attrName>
                                        </p:attrNameLst>
                                      </p:cBhvr>
                                      <p:tavLst>
                                        <p:tav tm="0">
                                          <p:val>
                                            <p:strVal val="ppt_x"/>
                                          </p:val>
                                        </p:tav>
                                        <p:tav tm="100000">
                                          <p:val>
                                            <p:strVal val="ppt_x"/>
                                          </p:val>
                                        </p:tav>
                                      </p:tavLst>
                                    </p:anim>
                                    <p:anim calcmode="lin" valueType="num">
                                      <p:cBhvr additive="base">
                                        <p:cTn id="19" dur="500"/>
                                        <p:tgtEl>
                                          <p:spTgt spid="93196"/>
                                        </p:tgtEl>
                                        <p:attrNameLst>
                                          <p:attrName>ppt_y</p:attrName>
                                        </p:attrNameLst>
                                      </p:cBhvr>
                                      <p:tavLst>
                                        <p:tav tm="0">
                                          <p:val>
                                            <p:strVal val="ppt_y"/>
                                          </p:val>
                                        </p:tav>
                                        <p:tav tm="100000">
                                          <p:val>
                                            <p:strVal val="1+ppt_h/2"/>
                                          </p:val>
                                        </p:tav>
                                      </p:tavLst>
                                    </p:anim>
                                    <p:set>
                                      <p:cBhvr>
                                        <p:cTn id="20" dur="1" fill="hold">
                                          <p:stCondLst>
                                            <p:cond delay="499"/>
                                          </p:stCondLst>
                                        </p:cTn>
                                        <p:tgtEl>
                                          <p:spTgt spid="9319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3192"/>
                                        </p:tgtEl>
                                        <p:attrNameLst>
                                          <p:attrName>ppt_x</p:attrName>
                                        </p:attrNameLst>
                                      </p:cBhvr>
                                      <p:tavLst>
                                        <p:tav tm="0">
                                          <p:val>
                                            <p:strVal val="ppt_x"/>
                                          </p:val>
                                        </p:tav>
                                        <p:tav tm="100000">
                                          <p:val>
                                            <p:strVal val="ppt_x"/>
                                          </p:val>
                                        </p:tav>
                                      </p:tavLst>
                                    </p:anim>
                                    <p:anim calcmode="lin" valueType="num">
                                      <p:cBhvr additive="base">
                                        <p:cTn id="25" dur="500"/>
                                        <p:tgtEl>
                                          <p:spTgt spid="93192"/>
                                        </p:tgtEl>
                                        <p:attrNameLst>
                                          <p:attrName>ppt_y</p:attrName>
                                        </p:attrNameLst>
                                      </p:cBhvr>
                                      <p:tavLst>
                                        <p:tav tm="0">
                                          <p:val>
                                            <p:strVal val="ppt_y"/>
                                          </p:val>
                                        </p:tav>
                                        <p:tav tm="100000">
                                          <p:val>
                                            <p:strVal val="1+ppt_h/2"/>
                                          </p:val>
                                        </p:tav>
                                      </p:tavLst>
                                    </p:anim>
                                    <p:set>
                                      <p:cBhvr>
                                        <p:cTn id="26" dur="1" fill="hold">
                                          <p:stCondLst>
                                            <p:cond delay="499"/>
                                          </p:stCondLst>
                                        </p:cTn>
                                        <p:tgtEl>
                                          <p:spTgt spid="9319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3194"/>
                                        </p:tgtEl>
                                        <p:attrNameLst>
                                          <p:attrName>ppt_x</p:attrName>
                                        </p:attrNameLst>
                                      </p:cBhvr>
                                      <p:tavLst>
                                        <p:tav tm="0">
                                          <p:val>
                                            <p:strVal val="ppt_x"/>
                                          </p:val>
                                        </p:tav>
                                        <p:tav tm="100000">
                                          <p:val>
                                            <p:strVal val="ppt_x"/>
                                          </p:val>
                                        </p:tav>
                                      </p:tavLst>
                                    </p:anim>
                                    <p:anim calcmode="lin" valueType="num">
                                      <p:cBhvr additive="base">
                                        <p:cTn id="31" dur="500"/>
                                        <p:tgtEl>
                                          <p:spTgt spid="93194"/>
                                        </p:tgtEl>
                                        <p:attrNameLst>
                                          <p:attrName>ppt_y</p:attrName>
                                        </p:attrNameLst>
                                      </p:cBhvr>
                                      <p:tavLst>
                                        <p:tav tm="0">
                                          <p:val>
                                            <p:strVal val="ppt_y"/>
                                          </p:val>
                                        </p:tav>
                                        <p:tav tm="100000">
                                          <p:val>
                                            <p:strVal val="1+ppt_h/2"/>
                                          </p:val>
                                        </p:tav>
                                      </p:tavLst>
                                    </p:anim>
                                    <p:set>
                                      <p:cBhvr>
                                        <p:cTn id="32" dur="1" fill="hold">
                                          <p:stCondLst>
                                            <p:cond delay="499"/>
                                          </p:stCondLst>
                                        </p:cTn>
                                        <p:tgtEl>
                                          <p:spTgt spid="9319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93193"/>
                                        </p:tgtEl>
                                        <p:attrNameLst>
                                          <p:attrName>ppt_x</p:attrName>
                                        </p:attrNameLst>
                                      </p:cBhvr>
                                      <p:tavLst>
                                        <p:tav tm="0">
                                          <p:val>
                                            <p:strVal val="ppt_x"/>
                                          </p:val>
                                        </p:tav>
                                        <p:tav tm="100000">
                                          <p:val>
                                            <p:strVal val="ppt_x"/>
                                          </p:val>
                                        </p:tav>
                                      </p:tavLst>
                                    </p:anim>
                                    <p:anim calcmode="lin" valueType="num">
                                      <p:cBhvr additive="base">
                                        <p:cTn id="37" dur="500"/>
                                        <p:tgtEl>
                                          <p:spTgt spid="93193"/>
                                        </p:tgtEl>
                                        <p:attrNameLst>
                                          <p:attrName>ppt_y</p:attrName>
                                        </p:attrNameLst>
                                      </p:cBhvr>
                                      <p:tavLst>
                                        <p:tav tm="0">
                                          <p:val>
                                            <p:strVal val="ppt_y"/>
                                          </p:val>
                                        </p:tav>
                                        <p:tav tm="100000">
                                          <p:val>
                                            <p:strVal val="1+ppt_h/2"/>
                                          </p:val>
                                        </p:tav>
                                      </p:tavLst>
                                    </p:anim>
                                    <p:set>
                                      <p:cBhvr>
                                        <p:cTn id="38" dur="1" fill="hold">
                                          <p:stCondLst>
                                            <p:cond delay="499"/>
                                          </p:stCondLst>
                                        </p:cTn>
                                        <p:tgtEl>
                                          <p:spTgt spid="9319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4.72222E-6 8.67362E-19 C 0.01458 -0.01319 0.04358 -0.01851 0.05 0.00602 C 0.0467 0.0125 0.04479 0.0213 0.03976 0.0257 C 0.03854 0.02686 0.03004 0.02917 0.02934 0.0294 C 0.02153 0.03287 0.01372 0.03565 0.0059 0.03936 C 0.01129 0.05371 0.01354 0.05787 0.025 0.06274 C 0.02795 0.07547 0.03837 0.07338 0.04705 0.07454 C 0.04948 0.07593 0.05226 0.07639 0.05434 0.07848 C 0.06042 0.08449 0.05972 0.09653 0.05139 0.1 C 0.03143 0.09861 0.02917 0.09885 0.01476 0.09422 C 0.00556 0.08704 -0.00382 0.08125 -0.01319 0.07454 " pathEditMode="relative" rAng="0" ptsTypes="ffffffffffA">
                                      <p:cBhvr>
                                        <p:cTn id="42" dur="2000" fill="hold"/>
                                        <p:tgtEl>
                                          <p:spTgt spid="93188"/>
                                        </p:tgtEl>
                                        <p:attrNameLst>
                                          <p:attrName>ppt_x</p:attrName>
                                          <p:attrName>ppt_y</p:attrName>
                                        </p:attrNameLst>
                                      </p:cBhvr>
                                      <p:rCtr x="0" y="0"/>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2.22222E-6 2.96296E-6 C 0.02622 0.00139 0.03629 -0.00301 0.05278 0.01968 C 0.05538 0.02894 0.05816 0.04352 0.05434 0.05301 C 0.05122 0.06065 0.04427 0.06435 0.03958 0.0706 C 0.0342 0.08843 0.02969 0.08773 0.0382 0.11181 C 0.03906 0.11435 0.04236 0.11389 0.0441 0.11574 C 0.04636 0.11806 0.04809 0.12107 0.05 0.12361 C 0.04601 0.13403 0.04011 0.13796 0.03229 0.14306 C 0.01372 0.14167 -0.00608 0.14792 -0.02361 0.13912 C -0.02969 0.13611 -0.02569 0.12222 -0.02656 0.11366 C -0.02778 0.10185 -0.02812 0.09005 -0.0309 0.07847 C -0.0283 0.06343 -0.02361 0.06667 -0.0118 0.06667 " pathEditMode="relative" ptsTypes="fffffffffffA">
                                      <p:cBhvr>
                                        <p:cTn id="46" dur="2000" fill="hold"/>
                                        <p:tgtEl>
                                          <p:spTgt spid="93190"/>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0.00295 -0.09421 C 0.01754 -0.10046 0.02882 -0.10602 0.0441 -0.10787 C 0.07327 -0.12361 0.10174 -0.11273 0.13524 -0.1118 C 0.11545 -0.07592 0.08594 -0.07916 0.0559 -0.07453 C 0.04479 -0.06991 0.03559 -0.05926 0.025 -0.05301 C 0.01389 -0.04653 0.00122 -0.04421 -0.01024 -0.03935 C -0.01319 -0.02824 -0.01302 -0.03495 -0.00156 -0.02546 C 0.01493 -0.0118 0.02309 -0.00903 0.04271 -0.00602 C 0.03247 0.01482 0.04149 -2.22222E-6 -1.11111E-6 -2.22222E-6 " pathEditMode="relative" rAng="0" ptsTypes="ffffffffA">
                                      <p:cBhvr>
                                        <p:cTn id="50" dur="2000" fill="hold"/>
                                        <p:tgtEl>
                                          <p:spTgt spid="93195"/>
                                        </p:tgtEl>
                                        <p:attrNameLst>
                                          <p:attrName>ppt_x</p:attrName>
                                          <p:attrName>ppt_y</p:attrName>
                                        </p:attrNameLst>
                                      </p:cBhvr>
                                      <p:rCtr x="58" y="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189" grpId="0" animBg="1"/>
      <p:bldP spid="93190" grpId="0" animBg="1"/>
      <p:bldP spid="93191" grpId="0" animBg="1"/>
      <p:bldP spid="93192" grpId="0" animBg="1"/>
      <p:bldP spid="93193" grpId="0" animBg="1"/>
      <p:bldP spid="93194" grpId="0" animBg="1"/>
      <p:bldP spid="93195" grpId="0" animBg="1"/>
      <p:bldP spid="931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WordArt 4"/>
          <p:cNvSpPr>
            <a:spLocks noChangeArrowheads="1" noChangeShapeType="1" noTextEdit="1"/>
          </p:cNvSpPr>
          <p:nvPr/>
        </p:nvSpPr>
        <p:spPr bwMode="auto">
          <a:xfrm>
            <a:off x="1752600" y="1066800"/>
            <a:ext cx="752475" cy="1435100"/>
          </a:xfrm>
          <a:prstGeom prst="rect">
            <a:avLst/>
          </a:prstGeom>
        </p:spPr>
        <p:txBody>
          <a:bodyPr wrap="none" fromWordArt="1">
            <a:prstTxWarp prst="textPlain">
              <a:avLst>
                <a:gd name="adj" fmla="val 50000"/>
              </a:avLst>
            </a:prstTxWarp>
          </a:bodyPr>
          <a:lstStyle/>
          <a:p>
            <a:r>
              <a:rPr lang="en-US" sz="3600" kern="10">
                <a:ln w="9525">
                  <a:solidFill>
                    <a:srgbClr val="FF6600"/>
                  </a:solidFill>
                  <a:round/>
                  <a:headEnd/>
                  <a:tailEnd/>
                </a:ln>
                <a:solidFill>
                  <a:srgbClr val="FF6600"/>
                </a:solidFill>
                <a:latin typeface=".VnAvant"/>
              </a:rPr>
              <a:t>a</a:t>
            </a:r>
          </a:p>
        </p:txBody>
      </p:sp>
      <p:sp>
        <p:nvSpPr>
          <p:cNvPr id="94213" name="WordArt 5"/>
          <p:cNvSpPr>
            <a:spLocks noChangeArrowheads="1" noChangeShapeType="1" noTextEdit="1"/>
          </p:cNvSpPr>
          <p:nvPr/>
        </p:nvSpPr>
        <p:spPr bwMode="auto">
          <a:xfrm>
            <a:off x="3810000" y="1295400"/>
            <a:ext cx="609600" cy="1435100"/>
          </a:xfrm>
          <a:prstGeom prst="rect">
            <a:avLst/>
          </a:prstGeom>
        </p:spPr>
        <p:txBody>
          <a:bodyPr wrap="none" fromWordArt="1">
            <a:prstTxWarp prst="textPlain">
              <a:avLst>
                <a:gd name="adj" fmla="val 50000"/>
              </a:avLst>
            </a:prstTxWarp>
          </a:bodyPr>
          <a:lstStyle/>
          <a:p>
            <a:r>
              <a:rPr lang="en-US" sz="3600" kern="10" dirty="0" smtClean="0">
                <a:ln w="9525">
                  <a:solidFill>
                    <a:schemeClr val="hlink"/>
                  </a:solidFill>
                  <a:round/>
                  <a:headEnd/>
                  <a:tailEnd/>
                </a:ln>
                <a:solidFill>
                  <a:schemeClr val="hlink"/>
                </a:solidFill>
                <a:latin typeface=".VnAvant"/>
              </a:rPr>
              <a:t>n</a:t>
            </a:r>
            <a:endParaRPr lang="en-US" sz="3600" kern="10" dirty="0">
              <a:ln w="9525">
                <a:solidFill>
                  <a:schemeClr val="hlink"/>
                </a:solidFill>
                <a:round/>
                <a:headEnd/>
                <a:tailEnd/>
              </a:ln>
              <a:solidFill>
                <a:schemeClr val="hlink"/>
              </a:solidFill>
              <a:latin typeface=".VnAvant"/>
            </a:endParaRPr>
          </a:p>
        </p:txBody>
      </p:sp>
      <p:sp>
        <p:nvSpPr>
          <p:cNvPr id="94214" name="WordArt 6"/>
          <p:cNvSpPr>
            <a:spLocks noChangeArrowheads="1" noChangeShapeType="1" noTextEdit="1"/>
          </p:cNvSpPr>
          <p:nvPr/>
        </p:nvSpPr>
        <p:spPr bwMode="auto">
          <a:xfrm>
            <a:off x="5867400" y="533400"/>
            <a:ext cx="609600" cy="1435100"/>
          </a:xfrm>
          <a:prstGeom prst="rect">
            <a:avLst/>
          </a:prstGeom>
        </p:spPr>
        <p:txBody>
          <a:bodyPr wrap="none" fromWordArt="1">
            <a:prstTxWarp prst="textPlain">
              <a:avLst>
                <a:gd name="adj" fmla="val 50000"/>
              </a:avLst>
            </a:prstTxWarp>
          </a:bodyPr>
          <a:lstStyle/>
          <a:p>
            <a:r>
              <a:rPr lang="en-US" sz="3600" kern="10">
                <a:ln w="9525">
                  <a:solidFill>
                    <a:srgbClr val="800080"/>
                  </a:solidFill>
                  <a:round/>
                  <a:headEnd/>
                  <a:tailEnd/>
                </a:ln>
                <a:solidFill>
                  <a:srgbClr val="800080"/>
                </a:solidFill>
                <a:latin typeface=".VnAvant"/>
              </a:rPr>
              <a:t>e</a:t>
            </a:r>
          </a:p>
        </p:txBody>
      </p:sp>
      <p:sp>
        <p:nvSpPr>
          <p:cNvPr id="94215" name="WordArt 7"/>
          <p:cNvSpPr>
            <a:spLocks noChangeArrowheads="1" noChangeShapeType="1" noTextEdit="1"/>
          </p:cNvSpPr>
          <p:nvPr/>
        </p:nvSpPr>
        <p:spPr bwMode="auto">
          <a:xfrm>
            <a:off x="7010400" y="2209800"/>
            <a:ext cx="609600" cy="1435100"/>
          </a:xfrm>
          <a:prstGeom prst="rect">
            <a:avLst/>
          </a:prstGeom>
        </p:spPr>
        <p:txBody>
          <a:bodyPr wrap="none" fromWordArt="1">
            <a:prstTxWarp prst="textPlain">
              <a:avLst>
                <a:gd name="adj" fmla="val 50000"/>
              </a:avLst>
            </a:prstTxWarp>
          </a:bodyPr>
          <a:lstStyle/>
          <a:p>
            <a:r>
              <a:rPr lang="en-US" sz="3600" kern="10" dirty="0" smtClean="0">
                <a:ln w="9525">
                  <a:solidFill>
                    <a:srgbClr val="FF0000"/>
                  </a:solidFill>
                  <a:round/>
                  <a:headEnd/>
                  <a:tailEnd/>
                </a:ln>
                <a:solidFill>
                  <a:srgbClr val="FF0000"/>
                </a:solidFill>
                <a:latin typeface=".VnAvant"/>
              </a:rPr>
              <a:t>n</a:t>
            </a:r>
            <a:endParaRPr lang="en-US" sz="3600" kern="10" dirty="0">
              <a:ln w="9525">
                <a:solidFill>
                  <a:srgbClr val="FF0000"/>
                </a:solidFill>
                <a:round/>
                <a:headEnd/>
                <a:tailEnd/>
              </a:ln>
              <a:solidFill>
                <a:srgbClr val="FF0000"/>
              </a:solidFill>
              <a:latin typeface=".VnAvant"/>
            </a:endParaRPr>
          </a:p>
        </p:txBody>
      </p:sp>
      <p:sp>
        <p:nvSpPr>
          <p:cNvPr id="94216" name="WordArt 8"/>
          <p:cNvSpPr>
            <a:spLocks noChangeArrowheads="1" noChangeShapeType="1" noTextEdit="1"/>
          </p:cNvSpPr>
          <p:nvPr/>
        </p:nvSpPr>
        <p:spPr bwMode="auto">
          <a:xfrm>
            <a:off x="5029200" y="3733800"/>
            <a:ext cx="609600" cy="1435100"/>
          </a:xfrm>
          <a:prstGeom prst="rect">
            <a:avLst/>
          </a:prstGeom>
        </p:spPr>
        <p:txBody>
          <a:bodyPr wrap="none" fromWordArt="1">
            <a:prstTxWarp prst="textPlain">
              <a:avLst>
                <a:gd name="adj" fmla="val 50000"/>
              </a:avLst>
            </a:prstTxWarp>
          </a:bodyPr>
          <a:lstStyle/>
          <a:p>
            <a:r>
              <a:rPr lang="en-US" sz="3600" kern="10">
                <a:ln w="9525">
                  <a:solidFill>
                    <a:schemeClr val="hlink"/>
                  </a:solidFill>
                  <a:round/>
                  <a:headEnd/>
                  <a:tailEnd/>
                </a:ln>
                <a:solidFill>
                  <a:schemeClr val="hlink"/>
                </a:solidFill>
                <a:latin typeface=".VnAvant"/>
              </a:rPr>
              <a:t>©</a:t>
            </a:r>
          </a:p>
        </p:txBody>
      </p:sp>
      <p:sp>
        <p:nvSpPr>
          <p:cNvPr id="94217" name="WordArt 9"/>
          <p:cNvSpPr>
            <a:spLocks noChangeArrowheads="1" noChangeShapeType="1" noTextEdit="1"/>
          </p:cNvSpPr>
          <p:nvPr/>
        </p:nvSpPr>
        <p:spPr bwMode="auto">
          <a:xfrm>
            <a:off x="2514600" y="4191000"/>
            <a:ext cx="609600" cy="1435100"/>
          </a:xfrm>
          <a:prstGeom prst="rect">
            <a:avLst/>
          </a:prstGeom>
        </p:spPr>
        <p:txBody>
          <a:bodyPr wrap="none" fromWordArt="1">
            <a:prstTxWarp prst="textPlain">
              <a:avLst>
                <a:gd name="adj" fmla="val 50000"/>
              </a:avLst>
            </a:prstTxWarp>
          </a:bodyPr>
          <a:lstStyle/>
          <a:p>
            <a:r>
              <a:rPr lang="en-US" sz="3600" kern="10">
                <a:ln w="9525">
                  <a:solidFill>
                    <a:srgbClr val="00FFFF"/>
                  </a:solidFill>
                  <a:round/>
                  <a:headEnd/>
                  <a:tailEnd/>
                </a:ln>
                <a:solidFill>
                  <a:srgbClr val="00FFFF"/>
                </a:solidFill>
                <a:latin typeface=".VnAvant"/>
              </a:rPr>
              <a:t>¨</a:t>
            </a:r>
          </a:p>
        </p:txBody>
      </p:sp>
      <p:sp>
        <p:nvSpPr>
          <p:cNvPr id="94218" name="WordArt 10"/>
          <p:cNvSpPr>
            <a:spLocks noChangeArrowheads="1" noChangeShapeType="1" noTextEdit="1"/>
          </p:cNvSpPr>
          <p:nvPr/>
        </p:nvSpPr>
        <p:spPr bwMode="auto">
          <a:xfrm>
            <a:off x="762000" y="2971800"/>
            <a:ext cx="609600" cy="1435100"/>
          </a:xfrm>
          <a:prstGeom prst="rect">
            <a:avLst/>
          </a:prstGeom>
        </p:spPr>
        <p:txBody>
          <a:bodyPr wrap="none" fromWordArt="1">
            <a:prstTxWarp prst="textPlain">
              <a:avLst>
                <a:gd name="adj" fmla="val 50000"/>
              </a:avLst>
            </a:prstTxWarp>
          </a:bodyPr>
          <a:lstStyle/>
          <a:p>
            <a:r>
              <a:rPr lang="en-US" sz="3600" kern="10" dirty="0" smtClean="0">
                <a:ln w="9525">
                  <a:solidFill>
                    <a:srgbClr val="FF6600"/>
                  </a:solidFill>
                  <a:round/>
                  <a:headEnd/>
                  <a:tailEnd/>
                </a:ln>
                <a:solidFill>
                  <a:srgbClr val="FF6600"/>
                </a:solidFill>
                <a:latin typeface=".VnAvant"/>
              </a:rPr>
              <a:t>n</a:t>
            </a:r>
            <a:endParaRPr lang="en-US" sz="3600" kern="10" dirty="0">
              <a:ln w="9525">
                <a:solidFill>
                  <a:srgbClr val="FF6600"/>
                </a:solidFill>
                <a:round/>
                <a:headEnd/>
                <a:tailEnd/>
              </a:ln>
              <a:solidFill>
                <a:srgbClr val="FF6600"/>
              </a:solidFill>
              <a:latin typeface=".VnAvant"/>
            </a:endParaRPr>
          </a:p>
        </p:txBody>
      </p:sp>
      <p:sp>
        <p:nvSpPr>
          <p:cNvPr id="94219" name="WordArt 11"/>
          <p:cNvSpPr>
            <a:spLocks noChangeArrowheads="1" noChangeShapeType="1" noTextEdit="1"/>
          </p:cNvSpPr>
          <p:nvPr/>
        </p:nvSpPr>
        <p:spPr bwMode="auto">
          <a:xfrm>
            <a:off x="7086600" y="4648200"/>
            <a:ext cx="609600" cy="1435100"/>
          </a:xfrm>
          <a:prstGeom prst="rect">
            <a:avLst/>
          </a:prstGeom>
        </p:spPr>
        <p:txBody>
          <a:bodyPr wrap="none" fromWordArt="1">
            <a:prstTxWarp prst="textPlain">
              <a:avLst>
                <a:gd name="adj" fmla="val 50000"/>
              </a:avLst>
            </a:prstTxWarp>
          </a:bodyPr>
          <a:lstStyle/>
          <a:p>
            <a:r>
              <a:rPr lang="en-US" sz="3600" kern="10" dirty="0" smtClean="0">
                <a:ln w="9525">
                  <a:solidFill>
                    <a:srgbClr val="FFFF00"/>
                  </a:solidFill>
                  <a:round/>
                  <a:headEnd/>
                  <a:tailEnd/>
                </a:ln>
                <a:solidFill>
                  <a:srgbClr val="FFFF00"/>
                </a:solidFill>
                <a:latin typeface=".VnAvant"/>
              </a:rPr>
              <a:t>n</a:t>
            </a:r>
            <a:endParaRPr lang="en-US" sz="3600" kern="10" dirty="0">
              <a:ln w="9525">
                <a:solidFill>
                  <a:srgbClr val="FFFF00"/>
                </a:solidFill>
                <a:round/>
                <a:headEnd/>
                <a:tailEnd/>
              </a:ln>
              <a:solidFill>
                <a:srgbClr val="FFFF00"/>
              </a:solidFill>
              <a:latin typeface=".VnAvan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4212"/>
                                        </p:tgtEl>
                                        <p:attrNameLst>
                                          <p:attrName>ppt_x</p:attrName>
                                        </p:attrNameLst>
                                      </p:cBhvr>
                                      <p:tavLst>
                                        <p:tav tm="0">
                                          <p:val>
                                            <p:strVal val="ppt_x"/>
                                          </p:val>
                                        </p:tav>
                                        <p:tav tm="100000">
                                          <p:val>
                                            <p:strVal val="ppt_x"/>
                                          </p:val>
                                        </p:tav>
                                      </p:tavLst>
                                    </p:anim>
                                    <p:anim calcmode="lin" valueType="num">
                                      <p:cBhvr additive="base">
                                        <p:cTn id="7" dur="500"/>
                                        <p:tgtEl>
                                          <p:spTgt spid="94212"/>
                                        </p:tgtEl>
                                        <p:attrNameLst>
                                          <p:attrName>ppt_y</p:attrName>
                                        </p:attrNameLst>
                                      </p:cBhvr>
                                      <p:tavLst>
                                        <p:tav tm="0">
                                          <p:val>
                                            <p:strVal val="ppt_y"/>
                                          </p:val>
                                        </p:tav>
                                        <p:tav tm="100000">
                                          <p:val>
                                            <p:strVal val="1+ppt_h/2"/>
                                          </p:val>
                                        </p:tav>
                                      </p:tavLst>
                                    </p:anim>
                                    <p:set>
                                      <p:cBhvr>
                                        <p:cTn id="8" dur="1" fill="hold">
                                          <p:stCondLst>
                                            <p:cond delay="499"/>
                                          </p:stCondLst>
                                        </p:cTn>
                                        <p:tgtEl>
                                          <p:spTgt spid="942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4214"/>
                                        </p:tgtEl>
                                        <p:attrNameLst>
                                          <p:attrName>ppt_x</p:attrName>
                                        </p:attrNameLst>
                                      </p:cBhvr>
                                      <p:tavLst>
                                        <p:tav tm="0">
                                          <p:val>
                                            <p:strVal val="ppt_x"/>
                                          </p:val>
                                        </p:tav>
                                        <p:tav tm="100000">
                                          <p:val>
                                            <p:strVal val="ppt_x"/>
                                          </p:val>
                                        </p:tav>
                                      </p:tavLst>
                                    </p:anim>
                                    <p:anim calcmode="lin" valueType="num">
                                      <p:cBhvr additive="base">
                                        <p:cTn id="13" dur="500"/>
                                        <p:tgtEl>
                                          <p:spTgt spid="94214"/>
                                        </p:tgtEl>
                                        <p:attrNameLst>
                                          <p:attrName>ppt_y</p:attrName>
                                        </p:attrNameLst>
                                      </p:cBhvr>
                                      <p:tavLst>
                                        <p:tav tm="0">
                                          <p:val>
                                            <p:strVal val="ppt_y"/>
                                          </p:val>
                                        </p:tav>
                                        <p:tav tm="100000">
                                          <p:val>
                                            <p:strVal val="1+ppt_h/2"/>
                                          </p:val>
                                        </p:tav>
                                      </p:tavLst>
                                    </p:anim>
                                    <p:set>
                                      <p:cBhvr>
                                        <p:cTn id="14" dur="1" fill="hold">
                                          <p:stCondLst>
                                            <p:cond delay="499"/>
                                          </p:stCondLst>
                                        </p:cTn>
                                        <p:tgtEl>
                                          <p:spTgt spid="942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4217"/>
                                        </p:tgtEl>
                                        <p:attrNameLst>
                                          <p:attrName>ppt_x</p:attrName>
                                        </p:attrNameLst>
                                      </p:cBhvr>
                                      <p:tavLst>
                                        <p:tav tm="0">
                                          <p:val>
                                            <p:strVal val="ppt_x"/>
                                          </p:val>
                                        </p:tav>
                                        <p:tav tm="100000">
                                          <p:val>
                                            <p:strVal val="ppt_x"/>
                                          </p:val>
                                        </p:tav>
                                      </p:tavLst>
                                    </p:anim>
                                    <p:anim calcmode="lin" valueType="num">
                                      <p:cBhvr additive="base">
                                        <p:cTn id="19" dur="500"/>
                                        <p:tgtEl>
                                          <p:spTgt spid="94217"/>
                                        </p:tgtEl>
                                        <p:attrNameLst>
                                          <p:attrName>ppt_y</p:attrName>
                                        </p:attrNameLst>
                                      </p:cBhvr>
                                      <p:tavLst>
                                        <p:tav tm="0">
                                          <p:val>
                                            <p:strVal val="ppt_y"/>
                                          </p:val>
                                        </p:tav>
                                        <p:tav tm="100000">
                                          <p:val>
                                            <p:strVal val="1+ppt_h/2"/>
                                          </p:val>
                                        </p:tav>
                                      </p:tavLst>
                                    </p:anim>
                                    <p:set>
                                      <p:cBhvr>
                                        <p:cTn id="20" dur="1" fill="hold">
                                          <p:stCondLst>
                                            <p:cond delay="499"/>
                                          </p:stCondLst>
                                        </p:cTn>
                                        <p:tgtEl>
                                          <p:spTgt spid="942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4216"/>
                                        </p:tgtEl>
                                        <p:attrNameLst>
                                          <p:attrName>ppt_x</p:attrName>
                                        </p:attrNameLst>
                                      </p:cBhvr>
                                      <p:tavLst>
                                        <p:tav tm="0">
                                          <p:val>
                                            <p:strVal val="ppt_x"/>
                                          </p:val>
                                        </p:tav>
                                        <p:tav tm="100000">
                                          <p:val>
                                            <p:strVal val="ppt_x"/>
                                          </p:val>
                                        </p:tav>
                                      </p:tavLst>
                                    </p:anim>
                                    <p:anim calcmode="lin" valueType="num">
                                      <p:cBhvr additive="base">
                                        <p:cTn id="25" dur="500"/>
                                        <p:tgtEl>
                                          <p:spTgt spid="94216"/>
                                        </p:tgtEl>
                                        <p:attrNameLst>
                                          <p:attrName>ppt_y</p:attrName>
                                        </p:attrNameLst>
                                      </p:cBhvr>
                                      <p:tavLst>
                                        <p:tav tm="0">
                                          <p:val>
                                            <p:strVal val="ppt_y"/>
                                          </p:val>
                                        </p:tav>
                                        <p:tav tm="100000">
                                          <p:val>
                                            <p:strVal val="1+ppt_h/2"/>
                                          </p:val>
                                        </p:tav>
                                      </p:tavLst>
                                    </p:anim>
                                    <p:set>
                                      <p:cBhvr>
                                        <p:cTn id="26" dur="1" fill="hold">
                                          <p:stCondLst>
                                            <p:cond delay="499"/>
                                          </p:stCondLst>
                                        </p:cTn>
                                        <p:tgtEl>
                                          <p:spTgt spid="942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2.77778E-6 -2.59259E-6 C 0.00903 -0.01227 0.00625 -0.01296 0.01475 -0.01574 C 0.01909 -0.01713 0.02795 -0.01967 0.02795 -0.01967 C 0.12378 -0.0125 0.07986 -0.0213 0.11771 -0.00787 C 0.11962 -0.00602 0.12135 -0.00347 0.12361 -0.00208 C 0.12534 -0.00092 0.12934 -0.00278 0.12951 -2.59259E-6 C 0.13055 0.01574 0.12309 0.02199 0.11614 0.03125 C 0.11493 0.03287 0.11458 0.03588 0.11319 0.03727 C 0.11111 0.03935 0.10816 0.03958 0.1059 0.0412 C 0.10382 0.04283 0.10208 0.04537 0.1 0.04699 C 0.09809 0.04861 0.096 0.04931 0.09409 0.05093 C 0.09062 0.05394 0.08732 0.05741 0.08385 0.06065 C 0.08246 0.06204 0.07951 0.06458 0.07951 0.06458 C 0.09323 0.06968 0.10677 0.07199 0.12066 0.07639 C 0.11475 0.09607 0.10399 0.10023 0.08975 0.10787 C 0.06996 0.11852 0.10034 0.11019 0.075 0.11551 C 0.06528 0.12014 0.05712 0.11921 0.04705 0.11759 C 0.04427 0.11389 0.03628 0.10278 0.03524 0.1 C 0.03281 0.09329 0.03298 0.08519 0.0309 0.07824 C 0.02951 0.07338 0.02691 0.06921 0.025 0.06458 C 0.02448 0.06134 0.02448 0.05787 0.02361 0.05486 C 0.02291 0.05255 0.02066 0.04884 0.02066 0.04884 " pathEditMode="relative" ptsTypes="fffffffffffffffffffffA">
                                      <p:cBhvr>
                                        <p:cTn id="30" dur="2000" fill="hold"/>
                                        <p:tgtEl>
                                          <p:spTgt spid="94213"/>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1.66667E-6 -3.7037E-7 C 0.00122 -0.02407 0.00191 -0.04606 0.00886 -0.06852 C 0.01042 -0.07361 0.02031 -0.08773 0.02066 -0.08819 C 0.03837 -0.10972 0.05851 -0.13055 0.08247 -0.13727 C 0.09549 -0.14606 0.10851 -0.13333 0.11632 -0.11967 C 0.1132 -0.10115 0.11302 -0.09027 0.1059 -0.07453 C 0.09688 -0.05439 0.07656 -0.04537 0.06042 -0.03912 C 0.04757 -0.02916 0.04566 -0.02662 0.03247 -0.01967 C 0.02327 -0.01481 0.0184 -0.01481 0.01042 -0.00787 C 0.00122 -3.7037E-7 -0.00173 0.00556 -0.01163 0.00973 C -0.01684 0.01829 -0.0184 0.02385 -0.02205 0.03334 C -0.02153 0.04584 -0.0217 0.05834 -0.02048 0.07061 C -0.02014 0.07408 -0.01215 0.08334 -0.01163 0.08426 C -0.00937 0.08797 -0.00781 0.09213 -0.0059 0.09607 C -0.00416 0.09954 -0.00087 0.10116 0.00156 0.10394 C 0.01459 0.11898 0.02882 0.11459 0.04705 0.11574 C 0.05695 0.11505 0.06684 0.11528 0.07656 0.11366 C 0.08073 0.11297 0.0849 0.10301 0.08837 0.1 C 0.09184 0.09306 0.09514 0.09329 0.09861 0.08635 C 0.09323 0.05186 0.06563 0.08033 0.04705 0.08033 " pathEditMode="relative" ptsTypes="fffffffffffffffffffA">
                                      <p:cBhvr>
                                        <p:cTn id="34" dur="2000" fill="hold"/>
                                        <p:tgtEl>
                                          <p:spTgt spid="94215"/>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1.66667E-6 1.11111E-6 C 0.01441 -0.01922 0.02986 -0.02477 0.05 -0.02732 C 0.06146 -0.03334 0.07361 -0.03311 0.08542 -0.03727 C 0.08785 -0.03658 0.09149 -0.03797 0.09271 -0.03519 C 0.09479 -0.0301 0.08386 -0.00348 0.07952 1.11111E-6 C 0.07379 0.00463 0.06771 0.00787 0.06181 0.0118 C 0.05608 0.01551 0.04913 0.01319 0.04271 0.01365 C 0.025 0.01458 0.00747 0.01504 -0.01024 0.01574 C -0.02101 0.0206 -0.01684 0.01666 -0.02344 0.02546 C -0.00434 0.04282 -0.03368 0.01782 0.02952 0.03148 C 0.03455 0.03264 0.02552 0.04074 0.02205 0.04305 C 0.01181 0.04976 -0.01163 0.04907 -0.01163 0.04907 C -0.01649 0.05092 -0.01996 0.05301 -0.025 0.05301 " pathEditMode="relative" ptsTypes="ffffffffffffA">
                                      <p:cBhvr>
                                        <p:cTn id="38" dur="2000" fill="hold"/>
                                        <p:tgtEl>
                                          <p:spTgt spid="94219"/>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3.33333E-6 3.7037E-7 C 0.00104 -0.0044 0.00226 -0.01435 0.00434 -0.01782 C 0.00833 -0.0243 0.01128 -0.02315 0.01615 -0.02754 C 0.02431 -0.03518 0.02865 -0.04097 0.03819 -0.04514 C 0.0474 -0.04398 0.07413 -0.0456 0.08524 -0.03541 C 0.08663 -0.03009 0.08924 -0.02315 0.08524 -0.01782 C 0.07448 -0.00347 0.0533 -0.00185 0.03976 3.7037E-7 C 0.0309 0.00394 0.02205 0.00602 0.01319 0.00972 C 0.00365 0.04977 0.04601 0.0463 0.06319 0.04699 C 0.08576 0.04792 0.10833 0.04815 0.1309 0.04885 C 0.14392 0.0551 0.13628 0.04931 0.13229 0.0882 C 0.13142 0.09653 0.11545 0.12084 0.11024 0.12338 C 0.07899 0.13843 0.03177 0.13334 0.00139 0.13334 " pathEditMode="relative" ptsTypes="ffffffffffffA">
                                      <p:cBhvr>
                                        <p:cTn id="42" dur="2000" fill="hold"/>
                                        <p:tgtEl>
                                          <p:spTgt spid="942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94214" grpId="0" animBg="1"/>
      <p:bldP spid="94215" grpId="0" animBg="1"/>
      <p:bldP spid="94216" grpId="0" animBg="1"/>
      <p:bldP spid="94217" grpId="0" animBg="1"/>
      <p:bldP spid="94218" grpId="0" animBg="1"/>
      <p:bldP spid="942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304800" y="76200"/>
            <a:ext cx="3515963"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Mục</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đích</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yêu</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cầu</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533400" y="533400"/>
            <a:ext cx="8229600" cy="6309420"/>
          </a:xfrm>
          <a:prstGeom prst="rect">
            <a:avLst/>
          </a:prstGeom>
          <a:noFill/>
        </p:spPr>
        <p:txBody>
          <a:bodyPr wrap="square" rtlCol="0">
            <a:spAutoFit/>
          </a:bodyPr>
          <a:lstStyle/>
          <a:p>
            <a:r>
              <a:rPr lang="en-US" sz="3200" dirty="0" smtClean="0">
                <a:solidFill>
                  <a:srgbClr val="FF0000"/>
                </a:solidFill>
              </a:rPr>
              <a:t>1.Kiến </a:t>
            </a:r>
            <a:r>
              <a:rPr lang="en-US" sz="3200" dirty="0" err="1" smtClean="0">
                <a:solidFill>
                  <a:srgbClr val="FF0000"/>
                </a:solidFill>
              </a:rPr>
              <a:t>thức</a:t>
            </a:r>
            <a:r>
              <a:rPr lang="en-US" sz="3200" dirty="0" smtClean="0">
                <a:solidFill>
                  <a:srgbClr val="FF0000"/>
                </a:solidFill>
              </a:rPr>
              <a:t>:</a:t>
            </a:r>
          </a:p>
          <a:p>
            <a:r>
              <a:rPr lang="en-US" sz="2800" dirty="0" smtClean="0">
                <a:solidFill>
                  <a:srgbClr val="0070C0"/>
                </a:solidFill>
              </a:rPr>
              <a:t>- </a:t>
            </a:r>
            <a:r>
              <a:rPr lang="en-US" sz="2800" dirty="0" err="1" smtClean="0">
                <a:solidFill>
                  <a:srgbClr val="0070C0"/>
                </a:solidFill>
              </a:rPr>
              <a:t>Trẻ</a:t>
            </a:r>
            <a:r>
              <a:rPr lang="en-US" sz="2800" dirty="0" smtClean="0">
                <a:solidFill>
                  <a:srgbClr val="0070C0"/>
                </a:solidFill>
              </a:rPr>
              <a:t> </a:t>
            </a:r>
            <a:r>
              <a:rPr lang="en-US" sz="2800" dirty="0" err="1" smtClean="0">
                <a:solidFill>
                  <a:srgbClr val="0070C0"/>
                </a:solidFill>
              </a:rPr>
              <a:t>biết</a:t>
            </a:r>
            <a:r>
              <a:rPr lang="en-US" sz="2800" dirty="0" smtClean="0">
                <a:solidFill>
                  <a:srgbClr val="0070C0"/>
                </a:solidFill>
              </a:rPr>
              <a:t> </a:t>
            </a:r>
            <a:r>
              <a:rPr lang="en-US" sz="2800" dirty="0" err="1" smtClean="0">
                <a:solidFill>
                  <a:srgbClr val="0070C0"/>
                </a:solidFill>
              </a:rPr>
              <a:t>tên</a:t>
            </a:r>
            <a:r>
              <a:rPr lang="en-US" sz="2800" dirty="0" smtClean="0">
                <a:solidFill>
                  <a:srgbClr val="0070C0"/>
                </a:solidFill>
              </a:rPr>
              <a:t> </a:t>
            </a:r>
            <a:r>
              <a:rPr lang="en-US" sz="2800" dirty="0" err="1" smtClean="0">
                <a:solidFill>
                  <a:srgbClr val="0070C0"/>
                </a:solidFill>
              </a:rPr>
              <a:t>gọi</a:t>
            </a:r>
            <a:r>
              <a:rPr lang="en-US" sz="2800" dirty="0" smtClean="0">
                <a:solidFill>
                  <a:srgbClr val="0070C0"/>
                </a:solidFill>
              </a:rPr>
              <a:t> </a:t>
            </a:r>
            <a:r>
              <a:rPr lang="en-US" sz="2800" dirty="0" err="1" smtClean="0">
                <a:solidFill>
                  <a:srgbClr val="0070C0"/>
                </a:solidFill>
              </a:rPr>
              <a:t>và</a:t>
            </a:r>
            <a:r>
              <a:rPr lang="en-US" sz="2800" dirty="0" smtClean="0">
                <a:solidFill>
                  <a:srgbClr val="0070C0"/>
                </a:solidFill>
              </a:rPr>
              <a:t> </a:t>
            </a:r>
            <a:r>
              <a:rPr lang="en-US" sz="2800" dirty="0" err="1" smtClean="0">
                <a:solidFill>
                  <a:srgbClr val="0070C0"/>
                </a:solidFill>
              </a:rPr>
              <a:t>phát</a:t>
            </a:r>
            <a:r>
              <a:rPr lang="en-US" sz="2800" dirty="0" smtClean="0">
                <a:solidFill>
                  <a:srgbClr val="0070C0"/>
                </a:solidFill>
              </a:rPr>
              <a:t> </a:t>
            </a:r>
            <a:r>
              <a:rPr lang="en-US" sz="2800" dirty="0" err="1" smtClean="0">
                <a:solidFill>
                  <a:srgbClr val="0070C0"/>
                </a:solidFill>
              </a:rPr>
              <a:t>âm</a:t>
            </a:r>
            <a:r>
              <a:rPr lang="en-US" sz="2800" dirty="0" smtClean="0">
                <a:solidFill>
                  <a:srgbClr val="0070C0"/>
                </a:solidFill>
              </a:rPr>
              <a:t> </a:t>
            </a:r>
            <a:r>
              <a:rPr lang="en-US" sz="2800" dirty="0" err="1" smtClean="0">
                <a:solidFill>
                  <a:srgbClr val="0070C0"/>
                </a:solidFill>
              </a:rPr>
              <a:t>chữ</a:t>
            </a:r>
            <a:r>
              <a:rPr lang="en-US" sz="2800" dirty="0" smtClean="0">
                <a:solidFill>
                  <a:srgbClr val="0070C0"/>
                </a:solidFill>
              </a:rPr>
              <a:t> </a:t>
            </a:r>
            <a:r>
              <a:rPr lang="en-US" sz="2800" dirty="0" err="1" smtClean="0">
                <a:solidFill>
                  <a:srgbClr val="0070C0"/>
                </a:solidFill>
              </a:rPr>
              <a:t>cái</a:t>
            </a:r>
            <a:r>
              <a:rPr lang="en-US" sz="2800" dirty="0" smtClean="0">
                <a:solidFill>
                  <a:srgbClr val="0070C0"/>
                </a:solidFill>
              </a:rPr>
              <a:t> l, m, n </a:t>
            </a:r>
            <a:r>
              <a:rPr lang="en-US" sz="2800" dirty="0" err="1" smtClean="0">
                <a:solidFill>
                  <a:srgbClr val="0070C0"/>
                </a:solidFill>
              </a:rPr>
              <a:t>giúp</a:t>
            </a:r>
            <a:r>
              <a:rPr lang="en-US" sz="2800" dirty="0" smtClean="0">
                <a:solidFill>
                  <a:srgbClr val="0070C0"/>
                </a:solidFill>
              </a:rPr>
              <a:t> </a:t>
            </a:r>
            <a:r>
              <a:rPr lang="en-US" sz="2800" dirty="0" err="1" smtClean="0">
                <a:solidFill>
                  <a:srgbClr val="0070C0"/>
                </a:solidFill>
              </a:rPr>
              <a:t>trẻ</a:t>
            </a:r>
            <a:r>
              <a:rPr lang="en-US" sz="2800" dirty="0" smtClean="0">
                <a:solidFill>
                  <a:srgbClr val="0070C0"/>
                </a:solidFill>
              </a:rPr>
              <a:t> </a:t>
            </a:r>
            <a:r>
              <a:rPr lang="en-US" sz="2800" dirty="0" err="1" smtClean="0">
                <a:solidFill>
                  <a:srgbClr val="0070C0"/>
                </a:solidFill>
              </a:rPr>
              <a:t>ôn</a:t>
            </a:r>
            <a:r>
              <a:rPr lang="en-US" sz="2800" dirty="0" smtClean="0">
                <a:solidFill>
                  <a:srgbClr val="0070C0"/>
                </a:solidFill>
              </a:rPr>
              <a:t> </a:t>
            </a:r>
            <a:r>
              <a:rPr lang="en-US" sz="2800" dirty="0" err="1" smtClean="0">
                <a:solidFill>
                  <a:srgbClr val="0070C0"/>
                </a:solidFill>
              </a:rPr>
              <a:t>lại</a:t>
            </a:r>
            <a:r>
              <a:rPr lang="en-US" sz="2800" dirty="0" smtClean="0">
                <a:solidFill>
                  <a:srgbClr val="0070C0"/>
                </a:solidFill>
              </a:rPr>
              <a:t> </a:t>
            </a:r>
            <a:r>
              <a:rPr lang="en-US" sz="2800" dirty="0" err="1" smtClean="0">
                <a:solidFill>
                  <a:srgbClr val="0070C0"/>
                </a:solidFill>
              </a:rPr>
              <a:t>các</a:t>
            </a:r>
            <a:r>
              <a:rPr lang="en-US" sz="2800" dirty="0" smtClean="0">
                <a:solidFill>
                  <a:srgbClr val="0070C0"/>
                </a:solidFill>
              </a:rPr>
              <a:t> </a:t>
            </a:r>
            <a:r>
              <a:rPr lang="en-US" sz="2800" dirty="0" err="1" smtClean="0">
                <a:solidFill>
                  <a:srgbClr val="0070C0"/>
                </a:solidFill>
              </a:rPr>
              <a:t>chữ</a:t>
            </a:r>
            <a:r>
              <a:rPr lang="en-US" sz="2800" dirty="0" smtClean="0">
                <a:solidFill>
                  <a:srgbClr val="0070C0"/>
                </a:solidFill>
              </a:rPr>
              <a:t> </a:t>
            </a:r>
            <a:r>
              <a:rPr lang="en-US" sz="2800" dirty="0" err="1" smtClean="0">
                <a:solidFill>
                  <a:srgbClr val="0070C0"/>
                </a:solidFill>
              </a:rPr>
              <a:t>cái</a:t>
            </a:r>
            <a:r>
              <a:rPr lang="en-US" sz="2800" dirty="0" smtClean="0">
                <a:solidFill>
                  <a:srgbClr val="0070C0"/>
                </a:solidFill>
              </a:rPr>
              <a:t> </a:t>
            </a:r>
            <a:r>
              <a:rPr lang="en-US" sz="2800" dirty="0" err="1" smtClean="0">
                <a:solidFill>
                  <a:srgbClr val="0070C0"/>
                </a:solidFill>
              </a:rPr>
              <a:t>đã</a:t>
            </a:r>
            <a:r>
              <a:rPr lang="en-US" sz="2800" dirty="0" smtClean="0">
                <a:solidFill>
                  <a:srgbClr val="0070C0"/>
                </a:solidFill>
              </a:rPr>
              <a:t> </a:t>
            </a:r>
            <a:r>
              <a:rPr lang="en-US" sz="2800" dirty="0" err="1" smtClean="0">
                <a:solidFill>
                  <a:srgbClr val="0070C0"/>
                </a:solidFill>
              </a:rPr>
              <a:t>học</a:t>
            </a:r>
            <a:r>
              <a:rPr lang="en-US" sz="2800" dirty="0" smtClean="0">
                <a:solidFill>
                  <a:srgbClr val="0070C0"/>
                </a:solidFill>
              </a:rPr>
              <a:t>.</a:t>
            </a:r>
          </a:p>
          <a:p>
            <a:r>
              <a:rPr lang="en-US" sz="2800" dirty="0" smtClean="0">
                <a:solidFill>
                  <a:srgbClr val="0070C0"/>
                </a:solidFill>
              </a:rPr>
              <a:t>- </a:t>
            </a:r>
            <a:r>
              <a:rPr lang="en-US" sz="2800" dirty="0" err="1" smtClean="0">
                <a:solidFill>
                  <a:srgbClr val="0070C0"/>
                </a:solidFill>
              </a:rPr>
              <a:t>Trẻ</a:t>
            </a:r>
            <a:r>
              <a:rPr lang="en-US" sz="2800" dirty="0" smtClean="0">
                <a:solidFill>
                  <a:srgbClr val="0070C0"/>
                </a:solidFill>
              </a:rPr>
              <a:t> </a:t>
            </a:r>
            <a:r>
              <a:rPr lang="en-US" sz="2800" dirty="0" err="1" smtClean="0">
                <a:solidFill>
                  <a:srgbClr val="0070C0"/>
                </a:solidFill>
              </a:rPr>
              <a:t>thuộc</a:t>
            </a:r>
            <a:r>
              <a:rPr lang="en-US" sz="2800" dirty="0" smtClean="0">
                <a:solidFill>
                  <a:srgbClr val="0070C0"/>
                </a:solidFill>
              </a:rPr>
              <a:t> </a:t>
            </a:r>
            <a:r>
              <a:rPr lang="en-US" sz="2800" dirty="0" err="1" smtClean="0">
                <a:solidFill>
                  <a:srgbClr val="0070C0"/>
                </a:solidFill>
              </a:rPr>
              <a:t>cấu</a:t>
            </a:r>
            <a:r>
              <a:rPr lang="en-US" sz="2800" dirty="0" smtClean="0">
                <a:solidFill>
                  <a:srgbClr val="0070C0"/>
                </a:solidFill>
              </a:rPr>
              <a:t> </a:t>
            </a:r>
            <a:r>
              <a:rPr lang="en-US" sz="2800" dirty="0" err="1" smtClean="0">
                <a:solidFill>
                  <a:srgbClr val="0070C0"/>
                </a:solidFill>
              </a:rPr>
              <a:t>tạo</a:t>
            </a:r>
            <a:r>
              <a:rPr lang="en-US" sz="2800" dirty="0" smtClean="0">
                <a:solidFill>
                  <a:srgbClr val="0070C0"/>
                </a:solidFill>
              </a:rPr>
              <a:t> </a:t>
            </a:r>
            <a:r>
              <a:rPr lang="en-US" sz="2800" dirty="0" err="1" smtClean="0">
                <a:solidFill>
                  <a:srgbClr val="0070C0"/>
                </a:solidFill>
              </a:rPr>
              <a:t>các</a:t>
            </a:r>
            <a:r>
              <a:rPr lang="en-US" sz="2800" dirty="0" smtClean="0">
                <a:solidFill>
                  <a:srgbClr val="0070C0"/>
                </a:solidFill>
              </a:rPr>
              <a:t> </a:t>
            </a:r>
            <a:r>
              <a:rPr lang="en-US" sz="2800" dirty="0" err="1" smtClean="0">
                <a:solidFill>
                  <a:srgbClr val="0070C0"/>
                </a:solidFill>
              </a:rPr>
              <a:t>nét</a:t>
            </a:r>
            <a:r>
              <a:rPr lang="en-US" sz="2800" dirty="0" smtClean="0">
                <a:solidFill>
                  <a:srgbClr val="0070C0"/>
                </a:solidFill>
              </a:rPr>
              <a:t> </a:t>
            </a:r>
            <a:r>
              <a:rPr lang="en-US" sz="2800" dirty="0" err="1" smtClean="0">
                <a:solidFill>
                  <a:srgbClr val="0070C0"/>
                </a:solidFill>
              </a:rPr>
              <a:t>chữ</a:t>
            </a:r>
            <a:r>
              <a:rPr lang="en-US" sz="2800" dirty="0" smtClean="0">
                <a:solidFill>
                  <a:srgbClr val="0070C0"/>
                </a:solidFill>
              </a:rPr>
              <a:t>.</a:t>
            </a:r>
          </a:p>
          <a:p>
            <a:r>
              <a:rPr lang="en-US" sz="3200" dirty="0" smtClean="0">
                <a:solidFill>
                  <a:srgbClr val="FF0000"/>
                </a:solidFill>
              </a:rPr>
              <a:t>2.Kỹ </a:t>
            </a:r>
            <a:r>
              <a:rPr lang="en-US" sz="3200" dirty="0" err="1" smtClean="0">
                <a:solidFill>
                  <a:srgbClr val="FF0000"/>
                </a:solidFill>
              </a:rPr>
              <a:t>năng</a:t>
            </a:r>
            <a:r>
              <a:rPr lang="en-US" sz="3200" dirty="0" smtClean="0">
                <a:solidFill>
                  <a:srgbClr val="FF0000"/>
                </a:solidFill>
              </a:rPr>
              <a:t>:</a:t>
            </a:r>
          </a:p>
          <a:p>
            <a:r>
              <a:rPr lang="en-US" sz="2800" dirty="0" smtClean="0">
                <a:solidFill>
                  <a:srgbClr val="0070C0"/>
                </a:solidFill>
              </a:rPr>
              <a:t>-</a:t>
            </a:r>
            <a:r>
              <a:rPr lang="en-US" sz="2800" dirty="0" err="1" smtClean="0">
                <a:solidFill>
                  <a:srgbClr val="0070C0"/>
                </a:solidFill>
              </a:rPr>
              <a:t>Trẻ</a:t>
            </a:r>
            <a:r>
              <a:rPr lang="en-US" sz="2800" dirty="0" smtClean="0">
                <a:solidFill>
                  <a:srgbClr val="0070C0"/>
                </a:solidFill>
              </a:rPr>
              <a:t> </a:t>
            </a:r>
            <a:r>
              <a:rPr lang="en-US" sz="2800" dirty="0" err="1" smtClean="0">
                <a:solidFill>
                  <a:srgbClr val="0070C0"/>
                </a:solidFill>
              </a:rPr>
              <a:t>nhận</a:t>
            </a:r>
            <a:r>
              <a:rPr lang="en-US" sz="2800" dirty="0" smtClean="0">
                <a:solidFill>
                  <a:srgbClr val="0070C0"/>
                </a:solidFill>
              </a:rPr>
              <a:t> </a:t>
            </a:r>
            <a:r>
              <a:rPr lang="en-US" sz="2800" dirty="0" err="1" smtClean="0">
                <a:solidFill>
                  <a:srgbClr val="0070C0"/>
                </a:solidFill>
              </a:rPr>
              <a:t>biết</a:t>
            </a:r>
            <a:r>
              <a:rPr lang="en-US" sz="2800" dirty="0" smtClean="0">
                <a:solidFill>
                  <a:srgbClr val="0070C0"/>
                </a:solidFill>
              </a:rPr>
              <a:t>, </a:t>
            </a:r>
            <a:r>
              <a:rPr lang="en-US" sz="2800" dirty="0" err="1" smtClean="0">
                <a:solidFill>
                  <a:srgbClr val="0070C0"/>
                </a:solidFill>
              </a:rPr>
              <a:t>phân</a:t>
            </a:r>
            <a:r>
              <a:rPr lang="en-US" sz="2800" dirty="0" smtClean="0">
                <a:solidFill>
                  <a:srgbClr val="0070C0"/>
                </a:solidFill>
              </a:rPr>
              <a:t> </a:t>
            </a:r>
            <a:r>
              <a:rPr lang="en-US" sz="2800" dirty="0" err="1" smtClean="0">
                <a:solidFill>
                  <a:srgbClr val="0070C0"/>
                </a:solidFill>
              </a:rPr>
              <a:t>biệt</a:t>
            </a:r>
            <a:r>
              <a:rPr lang="en-US" sz="2800" dirty="0" smtClean="0">
                <a:solidFill>
                  <a:srgbClr val="0070C0"/>
                </a:solidFill>
              </a:rPr>
              <a:t>,  </a:t>
            </a:r>
            <a:r>
              <a:rPr lang="en-US" sz="2800" dirty="0" err="1" smtClean="0">
                <a:solidFill>
                  <a:srgbClr val="0070C0"/>
                </a:solidFill>
              </a:rPr>
              <a:t>phát</a:t>
            </a:r>
            <a:r>
              <a:rPr lang="en-US" sz="2800" dirty="0" smtClean="0">
                <a:solidFill>
                  <a:srgbClr val="0070C0"/>
                </a:solidFill>
              </a:rPr>
              <a:t> </a:t>
            </a:r>
            <a:r>
              <a:rPr lang="en-US" sz="2800" dirty="0" err="1" smtClean="0">
                <a:solidFill>
                  <a:srgbClr val="0070C0"/>
                </a:solidFill>
              </a:rPr>
              <a:t>âm</a:t>
            </a:r>
            <a:r>
              <a:rPr lang="en-US" sz="2800" dirty="0" smtClean="0">
                <a:solidFill>
                  <a:srgbClr val="0070C0"/>
                </a:solidFill>
              </a:rPr>
              <a:t> </a:t>
            </a:r>
            <a:r>
              <a:rPr lang="en-US" sz="2800" dirty="0" err="1" smtClean="0">
                <a:solidFill>
                  <a:srgbClr val="0070C0"/>
                </a:solidFill>
              </a:rPr>
              <a:t>đúng</a:t>
            </a:r>
            <a:r>
              <a:rPr lang="en-US" sz="2800" dirty="0" smtClean="0">
                <a:solidFill>
                  <a:srgbClr val="0070C0"/>
                </a:solidFill>
              </a:rPr>
              <a:t> ,</a:t>
            </a:r>
            <a:r>
              <a:rPr lang="en-US" sz="2800" dirty="0" err="1" smtClean="0">
                <a:solidFill>
                  <a:srgbClr val="0070C0"/>
                </a:solidFill>
              </a:rPr>
              <a:t>rõ</a:t>
            </a:r>
            <a:r>
              <a:rPr lang="en-US" sz="2800" dirty="0" smtClean="0">
                <a:solidFill>
                  <a:srgbClr val="0070C0"/>
                </a:solidFill>
              </a:rPr>
              <a:t> </a:t>
            </a:r>
            <a:r>
              <a:rPr lang="en-US" sz="2800" dirty="0" err="1" smtClean="0">
                <a:solidFill>
                  <a:srgbClr val="0070C0"/>
                </a:solidFill>
              </a:rPr>
              <a:t>lời</a:t>
            </a:r>
            <a:r>
              <a:rPr lang="en-US" sz="2800" dirty="0" smtClean="0">
                <a:solidFill>
                  <a:srgbClr val="0070C0"/>
                </a:solidFill>
              </a:rPr>
              <a:t> </a:t>
            </a:r>
            <a:r>
              <a:rPr lang="en-US" sz="2800" dirty="0" err="1" smtClean="0">
                <a:solidFill>
                  <a:srgbClr val="0070C0"/>
                </a:solidFill>
              </a:rPr>
              <a:t>các</a:t>
            </a:r>
            <a:r>
              <a:rPr lang="en-US" sz="2800" dirty="0" smtClean="0">
                <a:solidFill>
                  <a:srgbClr val="0070C0"/>
                </a:solidFill>
              </a:rPr>
              <a:t> </a:t>
            </a:r>
            <a:r>
              <a:rPr lang="en-US" sz="2800" dirty="0" err="1" smtClean="0">
                <a:solidFill>
                  <a:srgbClr val="0070C0"/>
                </a:solidFill>
              </a:rPr>
              <a:t>chữ</a:t>
            </a:r>
            <a:r>
              <a:rPr lang="en-US" sz="2800" dirty="0" smtClean="0">
                <a:solidFill>
                  <a:srgbClr val="0070C0"/>
                </a:solidFill>
              </a:rPr>
              <a:t> </a:t>
            </a:r>
            <a:r>
              <a:rPr lang="en-US" sz="2800" dirty="0" err="1" smtClean="0">
                <a:solidFill>
                  <a:srgbClr val="0070C0"/>
                </a:solidFill>
              </a:rPr>
              <a:t>cái</a:t>
            </a:r>
            <a:r>
              <a:rPr lang="en-US" sz="2800" dirty="0" smtClean="0">
                <a:solidFill>
                  <a:srgbClr val="0070C0"/>
                </a:solidFill>
              </a:rPr>
              <a:t> l, m, n.</a:t>
            </a:r>
          </a:p>
          <a:p>
            <a:r>
              <a:rPr lang="en-US" sz="2800" dirty="0" smtClean="0">
                <a:solidFill>
                  <a:srgbClr val="0070C0"/>
                </a:solidFill>
              </a:rPr>
              <a:t>-</a:t>
            </a:r>
            <a:r>
              <a:rPr lang="en-US" sz="2800" dirty="0" err="1" smtClean="0">
                <a:solidFill>
                  <a:srgbClr val="0070C0"/>
                </a:solidFill>
              </a:rPr>
              <a:t>Trẻ</a:t>
            </a:r>
            <a:r>
              <a:rPr lang="en-US" sz="2800" dirty="0" smtClean="0">
                <a:solidFill>
                  <a:srgbClr val="0070C0"/>
                </a:solidFill>
              </a:rPr>
              <a:t> </a:t>
            </a:r>
            <a:r>
              <a:rPr lang="en-US" sz="2800" dirty="0" err="1" smtClean="0">
                <a:solidFill>
                  <a:srgbClr val="0070C0"/>
                </a:solidFill>
              </a:rPr>
              <a:t>nhận</a:t>
            </a:r>
            <a:r>
              <a:rPr lang="en-US" sz="2800" dirty="0" smtClean="0">
                <a:solidFill>
                  <a:srgbClr val="0070C0"/>
                </a:solidFill>
              </a:rPr>
              <a:t> </a:t>
            </a:r>
            <a:r>
              <a:rPr lang="en-US" sz="2800" dirty="0" err="1" smtClean="0">
                <a:solidFill>
                  <a:srgbClr val="0070C0"/>
                </a:solidFill>
              </a:rPr>
              <a:t>ra</a:t>
            </a:r>
            <a:r>
              <a:rPr lang="en-US" sz="2800" dirty="0" smtClean="0">
                <a:solidFill>
                  <a:srgbClr val="0070C0"/>
                </a:solidFill>
              </a:rPr>
              <a:t> </a:t>
            </a:r>
            <a:r>
              <a:rPr lang="en-US" sz="2800" dirty="0" err="1" smtClean="0">
                <a:solidFill>
                  <a:srgbClr val="0070C0"/>
                </a:solidFill>
              </a:rPr>
              <a:t>chữ</a:t>
            </a:r>
            <a:r>
              <a:rPr lang="en-US" sz="2800" dirty="0" smtClean="0">
                <a:solidFill>
                  <a:srgbClr val="0070C0"/>
                </a:solidFill>
              </a:rPr>
              <a:t> </a:t>
            </a:r>
            <a:r>
              <a:rPr lang="en-US" sz="2800" dirty="0" err="1" smtClean="0">
                <a:solidFill>
                  <a:srgbClr val="0070C0"/>
                </a:solidFill>
              </a:rPr>
              <a:t>cái</a:t>
            </a:r>
            <a:r>
              <a:rPr lang="en-US" sz="2800" dirty="0" smtClean="0">
                <a:solidFill>
                  <a:srgbClr val="0070C0"/>
                </a:solidFill>
              </a:rPr>
              <a:t> l, </a:t>
            </a:r>
            <a:r>
              <a:rPr lang="en-US" sz="2800" dirty="0" err="1" smtClean="0">
                <a:solidFill>
                  <a:srgbClr val="0070C0"/>
                </a:solidFill>
              </a:rPr>
              <a:t>m,n</a:t>
            </a:r>
            <a:r>
              <a:rPr lang="en-US" sz="2800" dirty="0" smtClean="0">
                <a:solidFill>
                  <a:srgbClr val="0070C0"/>
                </a:solidFill>
              </a:rPr>
              <a:t> </a:t>
            </a:r>
            <a:r>
              <a:rPr lang="en-US" sz="2800" dirty="0" err="1" smtClean="0">
                <a:solidFill>
                  <a:srgbClr val="0070C0"/>
                </a:solidFill>
              </a:rPr>
              <a:t>trong</a:t>
            </a:r>
            <a:r>
              <a:rPr lang="en-US" sz="2800" dirty="0" smtClean="0">
                <a:solidFill>
                  <a:srgbClr val="0070C0"/>
                </a:solidFill>
              </a:rPr>
              <a:t> </a:t>
            </a:r>
            <a:r>
              <a:rPr lang="en-US" sz="2800" dirty="0" err="1" smtClean="0">
                <a:solidFill>
                  <a:srgbClr val="0070C0"/>
                </a:solidFill>
              </a:rPr>
              <a:t>các</a:t>
            </a:r>
            <a:r>
              <a:rPr lang="en-US" sz="2800" dirty="0" smtClean="0">
                <a:solidFill>
                  <a:srgbClr val="0070C0"/>
                </a:solidFill>
              </a:rPr>
              <a:t> </a:t>
            </a:r>
            <a:r>
              <a:rPr lang="en-US" sz="2800" dirty="0" err="1" smtClean="0">
                <a:solidFill>
                  <a:srgbClr val="0070C0"/>
                </a:solidFill>
              </a:rPr>
              <a:t>cụm</a:t>
            </a:r>
            <a:r>
              <a:rPr lang="en-US" sz="2800" dirty="0" smtClean="0">
                <a:solidFill>
                  <a:srgbClr val="0070C0"/>
                </a:solidFill>
              </a:rPr>
              <a:t> </a:t>
            </a:r>
            <a:r>
              <a:rPr lang="en-US" sz="2800" dirty="0" err="1" smtClean="0">
                <a:solidFill>
                  <a:srgbClr val="0070C0"/>
                </a:solidFill>
              </a:rPr>
              <a:t>từ</a:t>
            </a:r>
            <a:r>
              <a:rPr lang="en-US" sz="2800" dirty="0" smtClean="0">
                <a:solidFill>
                  <a:srgbClr val="0070C0"/>
                </a:solidFill>
              </a:rPr>
              <a:t>: ...</a:t>
            </a:r>
          </a:p>
          <a:p>
            <a:r>
              <a:rPr lang="en-US" sz="2800" dirty="0" smtClean="0">
                <a:solidFill>
                  <a:srgbClr val="0070C0"/>
                </a:solidFill>
              </a:rPr>
              <a:t>-</a:t>
            </a:r>
            <a:r>
              <a:rPr lang="en-US" sz="2800" dirty="0" err="1" smtClean="0">
                <a:solidFill>
                  <a:srgbClr val="0070C0"/>
                </a:solidFill>
              </a:rPr>
              <a:t>Trẻ</a:t>
            </a:r>
            <a:r>
              <a:rPr lang="en-US" sz="2800" dirty="0" smtClean="0">
                <a:solidFill>
                  <a:srgbClr val="0070C0"/>
                </a:solidFill>
              </a:rPr>
              <a:t> </a:t>
            </a:r>
            <a:r>
              <a:rPr lang="en-US" sz="2800" dirty="0" err="1" smtClean="0">
                <a:solidFill>
                  <a:srgbClr val="0070C0"/>
                </a:solidFill>
              </a:rPr>
              <a:t>biết</a:t>
            </a:r>
            <a:r>
              <a:rPr lang="en-US" sz="2800" dirty="0" smtClean="0">
                <a:solidFill>
                  <a:srgbClr val="0070C0"/>
                </a:solidFill>
              </a:rPr>
              <a:t> </a:t>
            </a:r>
            <a:r>
              <a:rPr lang="en-US" sz="2800" dirty="0" err="1" smtClean="0">
                <a:solidFill>
                  <a:srgbClr val="0070C0"/>
                </a:solidFill>
              </a:rPr>
              <a:t>chơi</a:t>
            </a:r>
            <a:r>
              <a:rPr lang="en-US" sz="2800" dirty="0" smtClean="0">
                <a:solidFill>
                  <a:srgbClr val="0070C0"/>
                </a:solidFill>
              </a:rPr>
              <a:t> </a:t>
            </a:r>
            <a:r>
              <a:rPr lang="en-US" sz="2800" dirty="0" err="1" smtClean="0">
                <a:solidFill>
                  <a:srgbClr val="0070C0"/>
                </a:solidFill>
              </a:rPr>
              <a:t>trò</a:t>
            </a:r>
            <a:r>
              <a:rPr lang="en-US" sz="2800" dirty="0" smtClean="0">
                <a:solidFill>
                  <a:srgbClr val="0070C0"/>
                </a:solidFill>
              </a:rPr>
              <a:t> </a:t>
            </a:r>
            <a:r>
              <a:rPr lang="en-US" sz="2800" dirty="0" err="1" smtClean="0">
                <a:solidFill>
                  <a:srgbClr val="0070C0"/>
                </a:solidFill>
              </a:rPr>
              <a:t>chơi</a:t>
            </a:r>
            <a:r>
              <a:rPr lang="en-US" sz="2800" dirty="0" smtClean="0">
                <a:solidFill>
                  <a:srgbClr val="0070C0"/>
                </a:solidFill>
              </a:rPr>
              <a:t> </a:t>
            </a:r>
            <a:r>
              <a:rPr lang="en-US" sz="2800" dirty="0" err="1" smtClean="0">
                <a:solidFill>
                  <a:srgbClr val="0070C0"/>
                </a:solidFill>
              </a:rPr>
              <a:t>đúng</a:t>
            </a:r>
            <a:r>
              <a:rPr lang="en-US" sz="2800" dirty="0" smtClean="0">
                <a:solidFill>
                  <a:srgbClr val="0070C0"/>
                </a:solidFill>
              </a:rPr>
              <a:t> </a:t>
            </a:r>
            <a:r>
              <a:rPr lang="en-US" sz="2800" dirty="0" err="1" smtClean="0">
                <a:solidFill>
                  <a:srgbClr val="0070C0"/>
                </a:solidFill>
              </a:rPr>
              <a:t>luật</a:t>
            </a:r>
            <a:r>
              <a:rPr lang="en-US" sz="2800" dirty="0" smtClean="0">
                <a:solidFill>
                  <a:srgbClr val="0070C0"/>
                </a:solidFill>
              </a:rPr>
              <a:t>, </a:t>
            </a:r>
            <a:r>
              <a:rPr lang="en-US" sz="2800" dirty="0" err="1" smtClean="0">
                <a:solidFill>
                  <a:srgbClr val="0070C0"/>
                </a:solidFill>
              </a:rPr>
              <a:t>đúng</a:t>
            </a:r>
            <a:r>
              <a:rPr lang="en-US" sz="2800" dirty="0" smtClean="0">
                <a:solidFill>
                  <a:srgbClr val="0070C0"/>
                </a:solidFill>
              </a:rPr>
              <a:t> </a:t>
            </a:r>
            <a:r>
              <a:rPr lang="en-US" sz="2800" dirty="0" err="1" smtClean="0">
                <a:solidFill>
                  <a:srgbClr val="0070C0"/>
                </a:solidFill>
              </a:rPr>
              <a:t>cách</a:t>
            </a:r>
            <a:r>
              <a:rPr lang="en-US" sz="2800" dirty="0" smtClean="0">
                <a:solidFill>
                  <a:srgbClr val="0070C0"/>
                </a:solidFill>
              </a:rPr>
              <a:t>.</a:t>
            </a:r>
          </a:p>
          <a:p>
            <a:r>
              <a:rPr lang="en-US" sz="3200" dirty="0" smtClean="0">
                <a:solidFill>
                  <a:srgbClr val="FF0000"/>
                </a:solidFill>
              </a:rPr>
              <a:t>3.Thái </a:t>
            </a:r>
            <a:r>
              <a:rPr lang="en-US" sz="3200" dirty="0" err="1" smtClean="0">
                <a:solidFill>
                  <a:srgbClr val="FF0000"/>
                </a:solidFill>
              </a:rPr>
              <a:t>độ</a:t>
            </a:r>
            <a:r>
              <a:rPr lang="en-US" sz="3200" dirty="0" smtClean="0">
                <a:solidFill>
                  <a:srgbClr val="FF0000"/>
                </a:solidFill>
              </a:rPr>
              <a:t>:</a:t>
            </a:r>
          </a:p>
          <a:p>
            <a:r>
              <a:rPr lang="en-US" sz="2800" dirty="0" smtClean="0">
                <a:solidFill>
                  <a:srgbClr val="0070C0"/>
                </a:solidFill>
              </a:rPr>
              <a:t>-</a:t>
            </a:r>
            <a:r>
              <a:rPr lang="en-US" sz="2800" dirty="0" err="1" smtClean="0">
                <a:solidFill>
                  <a:srgbClr val="0070C0"/>
                </a:solidFill>
              </a:rPr>
              <a:t>Trẻ</a:t>
            </a:r>
            <a:r>
              <a:rPr lang="en-US" sz="2800" dirty="0" smtClean="0">
                <a:solidFill>
                  <a:srgbClr val="0070C0"/>
                </a:solidFill>
              </a:rPr>
              <a:t> </a:t>
            </a:r>
            <a:r>
              <a:rPr lang="en-US" sz="2800" dirty="0" err="1" smtClean="0">
                <a:solidFill>
                  <a:srgbClr val="0070C0"/>
                </a:solidFill>
              </a:rPr>
              <a:t>hứng</a:t>
            </a:r>
            <a:r>
              <a:rPr lang="en-US" sz="2800" dirty="0" smtClean="0">
                <a:solidFill>
                  <a:srgbClr val="0070C0"/>
                </a:solidFill>
              </a:rPr>
              <a:t> </a:t>
            </a:r>
            <a:r>
              <a:rPr lang="en-US" sz="2800" dirty="0" err="1" smtClean="0">
                <a:solidFill>
                  <a:srgbClr val="0070C0"/>
                </a:solidFill>
              </a:rPr>
              <a:t>thú</a:t>
            </a:r>
            <a:r>
              <a:rPr lang="en-US" sz="2800" dirty="0" smtClean="0">
                <a:solidFill>
                  <a:srgbClr val="0070C0"/>
                </a:solidFill>
              </a:rPr>
              <a:t> </a:t>
            </a:r>
            <a:r>
              <a:rPr lang="en-US" sz="2800" dirty="0" err="1" smtClean="0">
                <a:solidFill>
                  <a:srgbClr val="0070C0"/>
                </a:solidFill>
              </a:rPr>
              <a:t>khi</a:t>
            </a:r>
            <a:r>
              <a:rPr lang="en-US" sz="2800" dirty="0" smtClean="0">
                <a:solidFill>
                  <a:srgbClr val="0070C0"/>
                </a:solidFill>
              </a:rPr>
              <a:t> </a:t>
            </a:r>
            <a:r>
              <a:rPr lang="en-US" sz="2800" dirty="0" err="1" smtClean="0">
                <a:solidFill>
                  <a:srgbClr val="0070C0"/>
                </a:solidFill>
              </a:rPr>
              <a:t>được</a:t>
            </a:r>
            <a:r>
              <a:rPr lang="en-US" sz="2800" dirty="0" smtClean="0">
                <a:solidFill>
                  <a:srgbClr val="0070C0"/>
                </a:solidFill>
              </a:rPr>
              <a:t> </a:t>
            </a:r>
            <a:r>
              <a:rPr lang="en-US" sz="2800" dirty="0" err="1" smtClean="0">
                <a:solidFill>
                  <a:srgbClr val="0070C0"/>
                </a:solidFill>
              </a:rPr>
              <a:t>tham</a:t>
            </a:r>
            <a:r>
              <a:rPr lang="en-US" sz="2800" dirty="0" smtClean="0">
                <a:solidFill>
                  <a:srgbClr val="0070C0"/>
                </a:solidFill>
              </a:rPr>
              <a:t> </a:t>
            </a:r>
            <a:r>
              <a:rPr lang="en-US" sz="2800" dirty="0" err="1" smtClean="0">
                <a:solidFill>
                  <a:srgbClr val="0070C0"/>
                </a:solidFill>
              </a:rPr>
              <a:t>gia</a:t>
            </a:r>
            <a:r>
              <a:rPr lang="en-US" sz="2800" dirty="0" smtClean="0">
                <a:solidFill>
                  <a:srgbClr val="0070C0"/>
                </a:solidFill>
              </a:rPr>
              <a:t> </a:t>
            </a:r>
            <a:r>
              <a:rPr lang="en-US" sz="2800" dirty="0" err="1" smtClean="0">
                <a:solidFill>
                  <a:srgbClr val="0070C0"/>
                </a:solidFill>
              </a:rPr>
              <a:t>các</a:t>
            </a:r>
            <a:r>
              <a:rPr lang="en-US" sz="2800" dirty="0" smtClean="0">
                <a:solidFill>
                  <a:srgbClr val="0070C0"/>
                </a:solidFill>
              </a:rPr>
              <a:t> </a:t>
            </a:r>
            <a:r>
              <a:rPr lang="en-US" sz="2800" dirty="0" err="1" smtClean="0">
                <a:solidFill>
                  <a:srgbClr val="0070C0"/>
                </a:solidFill>
              </a:rPr>
              <a:t>trò</a:t>
            </a:r>
            <a:r>
              <a:rPr lang="en-US" sz="2800" dirty="0" smtClean="0">
                <a:solidFill>
                  <a:srgbClr val="0070C0"/>
                </a:solidFill>
              </a:rPr>
              <a:t> </a:t>
            </a:r>
            <a:r>
              <a:rPr lang="en-US" sz="2800" dirty="0" err="1" smtClean="0">
                <a:solidFill>
                  <a:srgbClr val="0070C0"/>
                </a:solidFill>
              </a:rPr>
              <a:t>chơi</a:t>
            </a:r>
            <a:r>
              <a:rPr lang="en-US" sz="2800" dirty="0" smtClean="0">
                <a:solidFill>
                  <a:srgbClr val="0070C0"/>
                </a:solidFill>
              </a:rPr>
              <a:t>.</a:t>
            </a:r>
          </a:p>
          <a:p>
            <a:pPr>
              <a:buFontTx/>
              <a:buChar char="-"/>
            </a:pPr>
            <a:r>
              <a:rPr lang="en-US" sz="2800" dirty="0" err="1" smtClean="0">
                <a:solidFill>
                  <a:srgbClr val="0070C0"/>
                </a:solidFill>
              </a:rPr>
              <a:t>Trẻ</a:t>
            </a:r>
            <a:r>
              <a:rPr lang="en-US" sz="2800" dirty="0" smtClean="0">
                <a:solidFill>
                  <a:srgbClr val="0070C0"/>
                </a:solidFill>
              </a:rPr>
              <a:t> </a:t>
            </a:r>
            <a:r>
              <a:rPr lang="en-US" sz="2800" dirty="0" err="1" smtClean="0">
                <a:solidFill>
                  <a:srgbClr val="0070C0"/>
                </a:solidFill>
              </a:rPr>
              <a:t>tích</a:t>
            </a:r>
            <a:r>
              <a:rPr lang="en-US" sz="2800" dirty="0" smtClean="0">
                <a:solidFill>
                  <a:srgbClr val="0070C0"/>
                </a:solidFill>
              </a:rPr>
              <a:t> </a:t>
            </a:r>
            <a:r>
              <a:rPr lang="en-US" sz="2800" dirty="0" err="1" smtClean="0">
                <a:solidFill>
                  <a:srgbClr val="0070C0"/>
                </a:solidFill>
              </a:rPr>
              <a:t>cực</a:t>
            </a:r>
            <a:r>
              <a:rPr lang="en-US" sz="2800" dirty="0" smtClean="0">
                <a:solidFill>
                  <a:srgbClr val="0070C0"/>
                </a:solidFill>
              </a:rPr>
              <a:t>, </a:t>
            </a:r>
            <a:r>
              <a:rPr lang="en-US" sz="2800" dirty="0" err="1" smtClean="0">
                <a:solidFill>
                  <a:srgbClr val="0070C0"/>
                </a:solidFill>
              </a:rPr>
              <a:t>chủ</a:t>
            </a:r>
            <a:r>
              <a:rPr lang="en-US" sz="2800" dirty="0" smtClean="0">
                <a:solidFill>
                  <a:srgbClr val="0070C0"/>
                </a:solidFill>
              </a:rPr>
              <a:t> </a:t>
            </a:r>
            <a:r>
              <a:rPr lang="en-US" sz="2800" dirty="0" err="1" smtClean="0">
                <a:solidFill>
                  <a:srgbClr val="0070C0"/>
                </a:solidFill>
              </a:rPr>
              <a:t>động</a:t>
            </a:r>
            <a:r>
              <a:rPr lang="en-US" sz="2800" dirty="0" smtClean="0">
                <a:solidFill>
                  <a:srgbClr val="0070C0"/>
                </a:solidFill>
              </a:rPr>
              <a:t> </a:t>
            </a:r>
            <a:r>
              <a:rPr lang="en-US" sz="2800" dirty="0" err="1" smtClean="0">
                <a:solidFill>
                  <a:srgbClr val="0070C0"/>
                </a:solidFill>
              </a:rPr>
              <a:t>tham</a:t>
            </a:r>
            <a:r>
              <a:rPr lang="en-US" sz="2800" dirty="0" smtClean="0">
                <a:solidFill>
                  <a:srgbClr val="0070C0"/>
                </a:solidFill>
              </a:rPr>
              <a:t> </a:t>
            </a:r>
            <a:r>
              <a:rPr lang="en-US" sz="2800" dirty="0" err="1" smtClean="0">
                <a:solidFill>
                  <a:srgbClr val="0070C0"/>
                </a:solidFill>
              </a:rPr>
              <a:t>gia</a:t>
            </a:r>
            <a:r>
              <a:rPr lang="en-US" sz="2800" dirty="0" smtClean="0">
                <a:solidFill>
                  <a:srgbClr val="0070C0"/>
                </a:solidFill>
              </a:rPr>
              <a:t> </a:t>
            </a:r>
            <a:r>
              <a:rPr lang="en-US" sz="2800" dirty="0" err="1" smtClean="0">
                <a:solidFill>
                  <a:srgbClr val="0070C0"/>
                </a:solidFill>
              </a:rPr>
              <a:t>các</a:t>
            </a:r>
            <a:r>
              <a:rPr lang="en-US" sz="2800" dirty="0" smtClean="0">
                <a:solidFill>
                  <a:srgbClr val="0070C0"/>
                </a:solidFill>
              </a:rPr>
              <a:t> </a:t>
            </a:r>
            <a:r>
              <a:rPr lang="en-US" sz="2800" dirty="0" err="1" smtClean="0">
                <a:solidFill>
                  <a:srgbClr val="0070C0"/>
                </a:solidFill>
              </a:rPr>
              <a:t>hoạt</a:t>
            </a:r>
            <a:r>
              <a:rPr lang="en-US" sz="2800" dirty="0" smtClean="0">
                <a:solidFill>
                  <a:srgbClr val="0070C0"/>
                </a:solidFill>
              </a:rPr>
              <a:t> </a:t>
            </a:r>
            <a:r>
              <a:rPr lang="en-US" sz="2800" dirty="0" err="1" smtClean="0">
                <a:solidFill>
                  <a:srgbClr val="0070C0"/>
                </a:solidFill>
              </a:rPr>
              <a:t>động</a:t>
            </a:r>
            <a:r>
              <a:rPr lang="en-US" sz="2800" dirty="0" smtClean="0">
                <a:solidFill>
                  <a:srgbClr val="0070C0"/>
                </a:solidFill>
              </a:rPr>
              <a:t> </a:t>
            </a:r>
            <a:r>
              <a:rPr lang="en-US" sz="2800" dirty="0" err="1" smtClean="0">
                <a:solidFill>
                  <a:srgbClr val="0070C0"/>
                </a:solidFill>
              </a:rPr>
              <a:t>cùng</a:t>
            </a:r>
            <a:r>
              <a:rPr lang="en-US" sz="2800" dirty="0" smtClean="0">
                <a:solidFill>
                  <a:srgbClr val="0070C0"/>
                </a:solidFill>
              </a:rPr>
              <a:t> </a:t>
            </a:r>
            <a:r>
              <a:rPr lang="en-US" sz="2800" dirty="0" err="1" smtClean="0">
                <a:solidFill>
                  <a:srgbClr val="0070C0"/>
                </a:solidFill>
              </a:rPr>
              <a:t>cô</a:t>
            </a:r>
            <a:r>
              <a:rPr lang="en-US" sz="2800" dirty="0" smtClean="0">
                <a:solidFill>
                  <a:srgbClr val="0070C0"/>
                </a:solidFill>
              </a:rPr>
              <a:t> </a:t>
            </a:r>
            <a:r>
              <a:rPr lang="en-US" sz="2800" dirty="0" err="1" smtClean="0">
                <a:solidFill>
                  <a:srgbClr val="0070C0"/>
                </a:solidFill>
              </a:rPr>
              <a:t>và</a:t>
            </a:r>
            <a:r>
              <a:rPr lang="en-US" sz="2800" dirty="0" smtClean="0">
                <a:solidFill>
                  <a:srgbClr val="0070C0"/>
                </a:solidFill>
              </a:rPr>
              <a:t> </a:t>
            </a:r>
            <a:r>
              <a:rPr lang="en-US" sz="2800" dirty="0" err="1" smtClean="0">
                <a:solidFill>
                  <a:srgbClr val="0070C0"/>
                </a:solidFill>
              </a:rPr>
              <a:t>các</a:t>
            </a:r>
            <a:r>
              <a:rPr lang="en-US" sz="2800" dirty="0" smtClean="0">
                <a:solidFill>
                  <a:srgbClr val="0070C0"/>
                </a:solidFill>
              </a:rPr>
              <a:t> </a:t>
            </a:r>
            <a:r>
              <a:rPr lang="en-US" sz="2800" dirty="0" err="1" smtClean="0">
                <a:solidFill>
                  <a:srgbClr val="0070C0"/>
                </a:solidFill>
              </a:rPr>
              <a:t>bạn</a:t>
            </a:r>
            <a:r>
              <a:rPr lang="en-US" sz="2800" dirty="0" smtClean="0">
                <a:solidFill>
                  <a:srgbClr val="0070C0"/>
                </a:solidFill>
              </a:rPr>
              <a:t>.</a:t>
            </a:r>
          </a:p>
          <a:p>
            <a:pPr>
              <a:buFontTx/>
              <a:buChar char="-"/>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24 copy"/>
          <p:cNvPicPr>
            <a:picLocks noChangeAspect="1" noChangeArrowheads="1"/>
          </p:cNvPicPr>
          <p:nvPr/>
        </p:nvPicPr>
        <p:blipFill>
          <a:blip r:embed="rId2"/>
          <a:srcRect/>
          <a:stretch>
            <a:fillRect/>
          </a:stretch>
        </p:blipFill>
        <p:spPr bwMode="auto">
          <a:xfrm>
            <a:off x="0" y="0"/>
            <a:ext cx="9353550" cy="6858000"/>
          </a:xfrm>
          <a:prstGeom prst="rect">
            <a:avLst/>
          </a:prstGeom>
          <a:noFill/>
        </p:spPr>
      </p:pic>
      <p:sp>
        <p:nvSpPr>
          <p:cNvPr id="99331" name="WordArt 3"/>
          <p:cNvSpPr>
            <a:spLocks noChangeArrowheads="1" noChangeShapeType="1" noTextEdit="1"/>
          </p:cNvSpPr>
          <p:nvPr/>
        </p:nvSpPr>
        <p:spPr bwMode="auto">
          <a:xfrm>
            <a:off x="2819400" y="2209800"/>
            <a:ext cx="4876800" cy="1784350"/>
          </a:xfrm>
          <a:prstGeom prst="rect">
            <a:avLst/>
          </a:prstGeom>
        </p:spPr>
        <p:txBody>
          <a:bodyPr wrap="none" fromWordArt="1">
            <a:prstTxWarp prst="textWave1">
              <a:avLst>
                <a:gd name="adj1" fmla="val 13005"/>
                <a:gd name="adj2" fmla="val 0"/>
              </a:avLst>
            </a:prstTxWarp>
          </a:bodyPr>
          <a:lstStyle/>
          <a:p>
            <a:r>
              <a:rPr lang="en-US" sz="3600" b="1" kern="10" dirty="0" err="1" smtClean="0">
                <a:ln w="9525">
                  <a:solidFill>
                    <a:srgbClr val="800080"/>
                  </a:solidFill>
                  <a:round/>
                  <a:headEnd/>
                  <a:tailEnd/>
                </a:ln>
                <a:solidFill>
                  <a:srgbClr val="800080"/>
                </a:solidFill>
                <a:latin typeface="+mj-lt"/>
              </a:rPr>
              <a:t>Trò</a:t>
            </a:r>
            <a:r>
              <a:rPr lang="en-US" sz="3600" b="1" kern="10" dirty="0" smtClean="0">
                <a:ln w="9525">
                  <a:solidFill>
                    <a:srgbClr val="800080"/>
                  </a:solidFill>
                  <a:round/>
                  <a:headEnd/>
                  <a:tailEnd/>
                </a:ln>
                <a:solidFill>
                  <a:srgbClr val="800080"/>
                </a:solidFill>
                <a:latin typeface="+mj-lt"/>
              </a:rPr>
              <a:t> </a:t>
            </a:r>
            <a:r>
              <a:rPr lang="en-US" sz="3600" b="1" kern="10" dirty="0" err="1" smtClean="0">
                <a:ln w="9525">
                  <a:solidFill>
                    <a:srgbClr val="800080"/>
                  </a:solidFill>
                  <a:round/>
                  <a:headEnd/>
                  <a:tailEnd/>
                </a:ln>
                <a:solidFill>
                  <a:srgbClr val="800080"/>
                </a:solidFill>
                <a:latin typeface="+mj-lt"/>
              </a:rPr>
              <a:t>chơi</a:t>
            </a:r>
            <a:r>
              <a:rPr lang="en-US" sz="3600" b="1" kern="10" dirty="0" smtClean="0">
                <a:ln w="9525">
                  <a:solidFill>
                    <a:srgbClr val="800080"/>
                  </a:solidFill>
                  <a:round/>
                  <a:headEnd/>
                  <a:tailEnd/>
                </a:ln>
                <a:solidFill>
                  <a:srgbClr val="800080"/>
                </a:solidFill>
                <a:latin typeface="+mj-lt"/>
              </a:rPr>
              <a:t> 5: </a:t>
            </a:r>
            <a:r>
              <a:rPr lang="en-US" sz="3600" b="1" kern="10" dirty="0" err="1" smtClean="0">
                <a:ln w="9525">
                  <a:solidFill>
                    <a:srgbClr val="800080"/>
                  </a:solidFill>
                  <a:round/>
                  <a:headEnd/>
                  <a:tailEnd/>
                </a:ln>
                <a:solidFill>
                  <a:srgbClr val="800080"/>
                </a:solidFill>
                <a:latin typeface="+mj-lt"/>
              </a:rPr>
              <a:t>Bé</a:t>
            </a:r>
            <a:r>
              <a:rPr lang="en-US" sz="3600" b="1" kern="10" dirty="0" smtClean="0">
                <a:ln w="9525">
                  <a:solidFill>
                    <a:srgbClr val="800080"/>
                  </a:solidFill>
                  <a:round/>
                  <a:headEnd/>
                  <a:tailEnd/>
                </a:ln>
                <a:solidFill>
                  <a:srgbClr val="800080"/>
                </a:solidFill>
                <a:latin typeface="+mj-lt"/>
              </a:rPr>
              <a:t> </a:t>
            </a:r>
            <a:r>
              <a:rPr lang="en-US" sz="3600" b="1" kern="10" dirty="0" err="1" smtClean="0">
                <a:ln w="9525">
                  <a:solidFill>
                    <a:srgbClr val="800080"/>
                  </a:solidFill>
                  <a:round/>
                  <a:headEnd/>
                  <a:tailEnd/>
                </a:ln>
                <a:solidFill>
                  <a:srgbClr val="800080"/>
                </a:solidFill>
                <a:latin typeface="+mj-lt"/>
              </a:rPr>
              <a:t>đọc</a:t>
            </a:r>
            <a:r>
              <a:rPr lang="en-US" sz="3600" b="1" kern="10" dirty="0" smtClean="0">
                <a:ln w="9525">
                  <a:solidFill>
                    <a:srgbClr val="800080"/>
                  </a:solidFill>
                  <a:round/>
                  <a:headEnd/>
                  <a:tailEnd/>
                </a:ln>
                <a:solidFill>
                  <a:srgbClr val="800080"/>
                </a:solidFill>
                <a:latin typeface="+mj-lt"/>
              </a:rPr>
              <a:t> </a:t>
            </a:r>
            <a:r>
              <a:rPr lang="en-US" sz="3600" b="1" kern="10" dirty="0" err="1" smtClean="0">
                <a:ln w="9525">
                  <a:solidFill>
                    <a:srgbClr val="800080"/>
                  </a:solidFill>
                  <a:round/>
                  <a:headEnd/>
                  <a:tailEnd/>
                </a:ln>
                <a:solidFill>
                  <a:srgbClr val="800080"/>
                </a:solidFill>
                <a:latin typeface="+mj-lt"/>
              </a:rPr>
              <a:t>cùng</a:t>
            </a:r>
            <a:r>
              <a:rPr lang="en-US" sz="3600" b="1" kern="10" dirty="0" smtClean="0">
                <a:ln w="9525">
                  <a:solidFill>
                    <a:srgbClr val="800080"/>
                  </a:solidFill>
                  <a:round/>
                  <a:headEnd/>
                  <a:tailEnd/>
                </a:ln>
                <a:solidFill>
                  <a:srgbClr val="800080"/>
                </a:solidFill>
                <a:latin typeface="+mj-lt"/>
              </a:rPr>
              <a:t> </a:t>
            </a:r>
            <a:r>
              <a:rPr lang="en-US" sz="3600" b="1" kern="10" dirty="0" err="1" smtClean="0">
                <a:ln w="9525">
                  <a:solidFill>
                    <a:srgbClr val="800080"/>
                  </a:solidFill>
                  <a:round/>
                  <a:headEnd/>
                  <a:tailEnd/>
                </a:ln>
                <a:solidFill>
                  <a:srgbClr val="800080"/>
                </a:solidFill>
                <a:latin typeface="+mj-lt"/>
              </a:rPr>
              <a:t>chim</a:t>
            </a:r>
            <a:endParaRPr lang="en-US" sz="3600" b="1" kern="10" dirty="0">
              <a:ln w="9525">
                <a:solidFill>
                  <a:srgbClr val="800080"/>
                </a:solidFill>
                <a:round/>
                <a:headEnd/>
                <a:tailEnd/>
              </a:ln>
              <a:solidFill>
                <a:srgbClr val="800080"/>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6858000"/>
          </a:xfrm>
          <a:prstGeom prst="rect">
            <a:avLst/>
          </a:prstGeom>
          <a:solidFill>
            <a:srgbClr val="EEEA36"/>
          </a:solidFill>
          <a:ln w="9525">
            <a:solidFill>
              <a:schemeClr val="tx1"/>
            </a:solidFill>
            <a:miter lim="800000"/>
            <a:headEnd/>
            <a:tailEnd/>
          </a:ln>
          <a:effectLst/>
        </p:spPr>
        <p:txBody>
          <a:bodyPr wrap="none" anchor="ctr"/>
          <a:lstStyle/>
          <a:p>
            <a:endParaRPr lang="en-US" sz="28000">
              <a:solidFill>
                <a:schemeClr val="accent2"/>
              </a:solidFill>
              <a:latin typeface=".VnAvant" pitchFamily="34" charset="0"/>
            </a:endParaRPr>
          </a:p>
        </p:txBody>
      </p:sp>
      <p:sp>
        <p:nvSpPr>
          <p:cNvPr id="51203" name="Text Box 3"/>
          <p:cNvSpPr txBox="1">
            <a:spLocks noChangeArrowheads="1"/>
          </p:cNvSpPr>
          <p:nvPr/>
        </p:nvSpPr>
        <p:spPr bwMode="auto">
          <a:xfrm>
            <a:off x="120650" y="125413"/>
            <a:ext cx="9023350" cy="1433512"/>
          </a:xfrm>
          <a:prstGeom prst="rect">
            <a:avLst/>
          </a:prstGeom>
          <a:noFill/>
          <a:ln w="9525">
            <a:noFill/>
            <a:miter lim="800000"/>
            <a:headEnd/>
            <a:tailEnd/>
          </a:ln>
          <a:effectLst/>
        </p:spPr>
        <p:txBody>
          <a:bodyPr>
            <a:spAutoFit/>
          </a:bodyPr>
          <a:lstStyle/>
          <a:p>
            <a:r>
              <a:rPr lang="en-US" b="1" dirty="0">
                <a:solidFill>
                  <a:srgbClr val="0000CC"/>
                </a:solidFill>
                <a:latin typeface=".VnAvant" pitchFamily="34" charset="0"/>
              </a:rPr>
              <a:t>*</a:t>
            </a:r>
            <a:r>
              <a:rPr lang="en-US" b="1" dirty="0" err="1">
                <a:solidFill>
                  <a:srgbClr val="0000CC"/>
                </a:solidFill>
                <a:latin typeface=".VnAvant" pitchFamily="34" charset="0"/>
              </a:rPr>
              <a:t>Trß</a:t>
            </a:r>
            <a:r>
              <a:rPr lang="en-US" b="1" dirty="0">
                <a:solidFill>
                  <a:srgbClr val="0000CC"/>
                </a:solidFill>
                <a:latin typeface=".VnAvant" pitchFamily="34" charset="0"/>
              </a:rPr>
              <a:t> </a:t>
            </a:r>
            <a:r>
              <a:rPr lang="en-US" b="1" dirty="0" err="1">
                <a:solidFill>
                  <a:srgbClr val="0000CC"/>
                </a:solidFill>
                <a:latin typeface=".VnAvant" pitchFamily="34" charset="0"/>
              </a:rPr>
              <a:t>ch¬i</a:t>
            </a:r>
            <a:r>
              <a:rPr lang="en-US" b="1" dirty="0">
                <a:solidFill>
                  <a:srgbClr val="0000CC"/>
                </a:solidFill>
                <a:latin typeface=".VnAvant" pitchFamily="34" charset="0"/>
              </a:rPr>
              <a:t> </a:t>
            </a:r>
            <a:r>
              <a:rPr lang="en-US" b="1" dirty="0" smtClean="0">
                <a:solidFill>
                  <a:srgbClr val="0000CC"/>
                </a:solidFill>
                <a:latin typeface=".VnAvant" pitchFamily="34" charset="0"/>
              </a:rPr>
              <a:t>5:  </a:t>
            </a:r>
            <a:r>
              <a:rPr lang="en-US" sz="4000" dirty="0">
                <a:solidFill>
                  <a:srgbClr val="0000CC"/>
                </a:solidFill>
                <a:latin typeface=".VnAvant" pitchFamily="34" charset="0"/>
              </a:rPr>
              <a:t>BÐ ®</a:t>
            </a:r>
            <a:r>
              <a:rPr lang="en-US" sz="4000" dirty="0" err="1">
                <a:solidFill>
                  <a:srgbClr val="0000CC"/>
                </a:solidFill>
                <a:latin typeface=".VnAvant" pitchFamily="34" charset="0"/>
              </a:rPr>
              <a:t>äc</a:t>
            </a:r>
            <a:r>
              <a:rPr lang="en-US" sz="4000" dirty="0">
                <a:solidFill>
                  <a:srgbClr val="0000CC"/>
                </a:solidFill>
                <a:latin typeface=".VnAvant" pitchFamily="34" charset="0"/>
              </a:rPr>
              <a:t> </a:t>
            </a:r>
            <a:r>
              <a:rPr lang="en-US" sz="4000" dirty="0" err="1">
                <a:solidFill>
                  <a:srgbClr val="0000CC"/>
                </a:solidFill>
                <a:latin typeface=".VnAvant" pitchFamily="34" charset="0"/>
              </a:rPr>
              <a:t>ch</a:t>
            </a:r>
            <a:r>
              <a:rPr lang="en-US" sz="4000" dirty="0">
                <a:solidFill>
                  <a:srgbClr val="0000CC"/>
                </a:solidFill>
                <a:latin typeface=".VnAvant" pitchFamily="34" charset="0"/>
              </a:rPr>
              <a:t>÷ </a:t>
            </a:r>
            <a:r>
              <a:rPr lang="en-US" sz="4000" dirty="0" err="1">
                <a:solidFill>
                  <a:srgbClr val="0000CC"/>
                </a:solidFill>
                <a:latin typeface=".VnAvant" pitchFamily="34" charset="0"/>
              </a:rPr>
              <a:t>cïng</a:t>
            </a:r>
            <a:r>
              <a:rPr lang="en-US" sz="4000" dirty="0">
                <a:solidFill>
                  <a:srgbClr val="0000CC"/>
                </a:solidFill>
                <a:latin typeface=".VnAvant" pitchFamily="34" charset="0"/>
              </a:rPr>
              <a:t> </a:t>
            </a:r>
            <a:r>
              <a:rPr lang="en-US" sz="4000" dirty="0" err="1">
                <a:solidFill>
                  <a:srgbClr val="0000CC"/>
                </a:solidFill>
                <a:latin typeface=".VnAvant" pitchFamily="34" charset="0"/>
              </a:rPr>
              <a:t>chim</a:t>
            </a:r>
            <a:r>
              <a:rPr lang="en-US" sz="4000" dirty="0">
                <a:solidFill>
                  <a:srgbClr val="0000CC"/>
                </a:solidFill>
                <a:latin typeface=".VnAvant" pitchFamily="34" charset="0"/>
              </a:rPr>
              <a:t>.</a:t>
            </a:r>
          </a:p>
          <a:p>
            <a:endParaRPr lang="en-US" sz="2800" dirty="0">
              <a:latin typeface=".VnAvant" pitchFamily="34" charset="0"/>
            </a:endParaRPr>
          </a:p>
          <a:p>
            <a:pPr algn="l"/>
            <a:endParaRPr lang="en-US" sz="2000" dirty="0">
              <a:latin typeface=".VnAvant" pitchFamily="34" charset="0"/>
            </a:endParaRPr>
          </a:p>
        </p:txBody>
      </p:sp>
      <p:sp>
        <p:nvSpPr>
          <p:cNvPr id="51204" name="Rectangle 4"/>
          <p:cNvSpPr>
            <a:spLocks noChangeArrowheads="1"/>
          </p:cNvSpPr>
          <p:nvPr/>
        </p:nvSpPr>
        <p:spPr bwMode="auto">
          <a:xfrm>
            <a:off x="152400" y="1066800"/>
            <a:ext cx="8839200" cy="5486400"/>
          </a:xfrm>
          <a:prstGeom prst="rect">
            <a:avLst/>
          </a:prstGeom>
          <a:solidFill>
            <a:srgbClr val="43E152"/>
          </a:solidFill>
          <a:ln w="9525">
            <a:solidFill>
              <a:schemeClr val="tx1"/>
            </a:solidFill>
            <a:miter lim="800000"/>
            <a:headEnd/>
            <a:tailEnd/>
          </a:ln>
          <a:effectLst/>
        </p:spPr>
        <p:txBody>
          <a:bodyPr wrap="none" anchor="ctr"/>
          <a:lstStyle/>
          <a:p>
            <a:endParaRPr lang="en-US"/>
          </a:p>
        </p:txBody>
      </p:sp>
      <p:sp>
        <p:nvSpPr>
          <p:cNvPr id="51205" name="Line 5"/>
          <p:cNvSpPr>
            <a:spLocks noChangeShapeType="1"/>
          </p:cNvSpPr>
          <p:nvPr/>
        </p:nvSpPr>
        <p:spPr bwMode="auto">
          <a:xfrm>
            <a:off x="533400" y="1143000"/>
            <a:ext cx="76200" cy="4419600"/>
          </a:xfrm>
          <a:prstGeom prst="line">
            <a:avLst/>
          </a:prstGeom>
          <a:noFill/>
          <a:ln w="9525">
            <a:solidFill>
              <a:schemeClr val="tx1"/>
            </a:solidFill>
            <a:round/>
            <a:headEnd/>
            <a:tailEnd/>
          </a:ln>
          <a:effectLst/>
        </p:spPr>
        <p:txBody>
          <a:bodyPr/>
          <a:lstStyle/>
          <a:p>
            <a:endParaRPr lang="en-US"/>
          </a:p>
        </p:txBody>
      </p:sp>
      <p:sp>
        <p:nvSpPr>
          <p:cNvPr id="51206" name="Line 6"/>
          <p:cNvSpPr>
            <a:spLocks noChangeShapeType="1"/>
          </p:cNvSpPr>
          <p:nvPr/>
        </p:nvSpPr>
        <p:spPr bwMode="auto">
          <a:xfrm>
            <a:off x="3276600" y="1143000"/>
            <a:ext cx="76200" cy="4419600"/>
          </a:xfrm>
          <a:prstGeom prst="line">
            <a:avLst/>
          </a:prstGeom>
          <a:noFill/>
          <a:ln w="9525">
            <a:solidFill>
              <a:schemeClr val="tx1"/>
            </a:solidFill>
            <a:round/>
            <a:headEnd/>
            <a:tailEnd/>
          </a:ln>
          <a:effectLst/>
        </p:spPr>
        <p:txBody>
          <a:bodyPr/>
          <a:lstStyle/>
          <a:p>
            <a:endParaRPr lang="en-US"/>
          </a:p>
        </p:txBody>
      </p:sp>
      <p:sp>
        <p:nvSpPr>
          <p:cNvPr id="51207" name="Line 7"/>
          <p:cNvSpPr>
            <a:spLocks noChangeShapeType="1"/>
          </p:cNvSpPr>
          <p:nvPr/>
        </p:nvSpPr>
        <p:spPr bwMode="auto">
          <a:xfrm>
            <a:off x="3657600" y="1143000"/>
            <a:ext cx="76200" cy="5715000"/>
          </a:xfrm>
          <a:prstGeom prst="line">
            <a:avLst/>
          </a:prstGeom>
          <a:noFill/>
          <a:ln w="9525">
            <a:solidFill>
              <a:schemeClr val="tx1"/>
            </a:solidFill>
            <a:round/>
            <a:headEnd/>
            <a:tailEnd/>
          </a:ln>
          <a:effectLst/>
        </p:spPr>
        <p:txBody>
          <a:bodyPr/>
          <a:lstStyle/>
          <a:p>
            <a:endParaRPr lang="en-US"/>
          </a:p>
        </p:txBody>
      </p:sp>
      <p:sp>
        <p:nvSpPr>
          <p:cNvPr id="51208" name="Line 8"/>
          <p:cNvSpPr>
            <a:spLocks noChangeShapeType="1"/>
          </p:cNvSpPr>
          <p:nvPr/>
        </p:nvSpPr>
        <p:spPr bwMode="auto">
          <a:xfrm>
            <a:off x="4038600" y="1143000"/>
            <a:ext cx="76200" cy="4419600"/>
          </a:xfrm>
          <a:prstGeom prst="line">
            <a:avLst/>
          </a:prstGeom>
          <a:noFill/>
          <a:ln w="9525">
            <a:solidFill>
              <a:schemeClr val="tx1"/>
            </a:solidFill>
            <a:round/>
            <a:headEnd/>
            <a:tailEnd/>
          </a:ln>
          <a:effectLst/>
        </p:spPr>
        <p:txBody>
          <a:bodyPr/>
          <a:lstStyle/>
          <a:p>
            <a:endParaRPr lang="en-US"/>
          </a:p>
        </p:txBody>
      </p:sp>
      <p:sp>
        <p:nvSpPr>
          <p:cNvPr id="51209" name="Line 9"/>
          <p:cNvSpPr>
            <a:spLocks noChangeShapeType="1"/>
          </p:cNvSpPr>
          <p:nvPr/>
        </p:nvSpPr>
        <p:spPr bwMode="auto">
          <a:xfrm>
            <a:off x="4419600" y="1143000"/>
            <a:ext cx="76200" cy="4419600"/>
          </a:xfrm>
          <a:prstGeom prst="line">
            <a:avLst/>
          </a:prstGeom>
          <a:noFill/>
          <a:ln w="9525">
            <a:solidFill>
              <a:schemeClr val="tx1"/>
            </a:solidFill>
            <a:round/>
            <a:headEnd/>
            <a:tailEnd/>
          </a:ln>
          <a:effectLst/>
        </p:spPr>
        <p:txBody>
          <a:bodyPr/>
          <a:lstStyle/>
          <a:p>
            <a:endParaRPr lang="en-US"/>
          </a:p>
        </p:txBody>
      </p:sp>
      <p:sp>
        <p:nvSpPr>
          <p:cNvPr id="51210" name="Line 10"/>
          <p:cNvSpPr>
            <a:spLocks noChangeShapeType="1"/>
          </p:cNvSpPr>
          <p:nvPr/>
        </p:nvSpPr>
        <p:spPr bwMode="auto">
          <a:xfrm>
            <a:off x="4876800" y="1143000"/>
            <a:ext cx="76200" cy="5715000"/>
          </a:xfrm>
          <a:prstGeom prst="line">
            <a:avLst/>
          </a:prstGeom>
          <a:noFill/>
          <a:ln w="9525">
            <a:solidFill>
              <a:schemeClr val="tx1"/>
            </a:solidFill>
            <a:round/>
            <a:headEnd/>
            <a:tailEnd/>
          </a:ln>
          <a:effectLst/>
        </p:spPr>
        <p:txBody>
          <a:bodyPr/>
          <a:lstStyle/>
          <a:p>
            <a:endParaRPr lang="en-US"/>
          </a:p>
        </p:txBody>
      </p:sp>
      <p:sp>
        <p:nvSpPr>
          <p:cNvPr id="51211" name="Line 11"/>
          <p:cNvSpPr>
            <a:spLocks noChangeShapeType="1"/>
          </p:cNvSpPr>
          <p:nvPr/>
        </p:nvSpPr>
        <p:spPr bwMode="auto">
          <a:xfrm>
            <a:off x="5334000" y="1066800"/>
            <a:ext cx="76200" cy="4495800"/>
          </a:xfrm>
          <a:prstGeom prst="line">
            <a:avLst/>
          </a:prstGeom>
          <a:noFill/>
          <a:ln w="9525">
            <a:solidFill>
              <a:schemeClr val="tx1"/>
            </a:solidFill>
            <a:round/>
            <a:headEnd/>
            <a:tailEnd/>
          </a:ln>
          <a:effectLst/>
        </p:spPr>
        <p:txBody>
          <a:bodyPr/>
          <a:lstStyle/>
          <a:p>
            <a:endParaRPr lang="en-US"/>
          </a:p>
        </p:txBody>
      </p:sp>
      <p:sp>
        <p:nvSpPr>
          <p:cNvPr id="51212" name="Line 12"/>
          <p:cNvSpPr>
            <a:spLocks noChangeShapeType="1"/>
          </p:cNvSpPr>
          <p:nvPr/>
        </p:nvSpPr>
        <p:spPr bwMode="auto">
          <a:xfrm>
            <a:off x="5715000" y="1143000"/>
            <a:ext cx="76200" cy="4419600"/>
          </a:xfrm>
          <a:prstGeom prst="line">
            <a:avLst/>
          </a:prstGeom>
          <a:noFill/>
          <a:ln w="9525">
            <a:solidFill>
              <a:schemeClr val="tx1"/>
            </a:solidFill>
            <a:round/>
            <a:headEnd/>
            <a:tailEnd/>
          </a:ln>
          <a:effectLst/>
        </p:spPr>
        <p:txBody>
          <a:bodyPr/>
          <a:lstStyle/>
          <a:p>
            <a:endParaRPr lang="en-US"/>
          </a:p>
        </p:txBody>
      </p:sp>
      <p:sp>
        <p:nvSpPr>
          <p:cNvPr id="51213" name="Line 13"/>
          <p:cNvSpPr>
            <a:spLocks noChangeShapeType="1"/>
          </p:cNvSpPr>
          <p:nvPr/>
        </p:nvSpPr>
        <p:spPr bwMode="auto">
          <a:xfrm>
            <a:off x="6172200" y="1143000"/>
            <a:ext cx="76200" cy="5715000"/>
          </a:xfrm>
          <a:prstGeom prst="line">
            <a:avLst/>
          </a:prstGeom>
          <a:noFill/>
          <a:ln w="9525">
            <a:solidFill>
              <a:schemeClr val="tx1"/>
            </a:solidFill>
            <a:round/>
            <a:headEnd/>
            <a:tailEnd/>
          </a:ln>
          <a:effectLst/>
        </p:spPr>
        <p:txBody>
          <a:bodyPr/>
          <a:lstStyle/>
          <a:p>
            <a:endParaRPr lang="en-US"/>
          </a:p>
        </p:txBody>
      </p:sp>
      <p:sp>
        <p:nvSpPr>
          <p:cNvPr id="51214" name="Line 14"/>
          <p:cNvSpPr>
            <a:spLocks noChangeShapeType="1"/>
          </p:cNvSpPr>
          <p:nvPr/>
        </p:nvSpPr>
        <p:spPr bwMode="auto">
          <a:xfrm>
            <a:off x="6629400" y="1143000"/>
            <a:ext cx="76200" cy="4419600"/>
          </a:xfrm>
          <a:prstGeom prst="line">
            <a:avLst/>
          </a:prstGeom>
          <a:noFill/>
          <a:ln w="9525">
            <a:solidFill>
              <a:schemeClr val="tx1"/>
            </a:solidFill>
            <a:round/>
            <a:headEnd/>
            <a:tailEnd/>
          </a:ln>
          <a:effectLst/>
        </p:spPr>
        <p:txBody>
          <a:bodyPr/>
          <a:lstStyle/>
          <a:p>
            <a:endParaRPr lang="en-US"/>
          </a:p>
        </p:txBody>
      </p:sp>
      <p:sp>
        <p:nvSpPr>
          <p:cNvPr id="51215" name="Line 15"/>
          <p:cNvSpPr>
            <a:spLocks noChangeShapeType="1"/>
          </p:cNvSpPr>
          <p:nvPr/>
        </p:nvSpPr>
        <p:spPr bwMode="auto">
          <a:xfrm>
            <a:off x="7086600" y="1143000"/>
            <a:ext cx="76200" cy="4419600"/>
          </a:xfrm>
          <a:prstGeom prst="line">
            <a:avLst/>
          </a:prstGeom>
          <a:noFill/>
          <a:ln w="9525">
            <a:solidFill>
              <a:schemeClr val="tx1"/>
            </a:solidFill>
            <a:round/>
            <a:headEnd/>
            <a:tailEnd/>
          </a:ln>
          <a:effectLst/>
        </p:spPr>
        <p:txBody>
          <a:bodyPr/>
          <a:lstStyle/>
          <a:p>
            <a:endParaRPr lang="en-US"/>
          </a:p>
        </p:txBody>
      </p:sp>
      <p:sp>
        <p:nvSpPr>
          <p:cNvPr id="51216" name="Line 16"/>
          <p:cNvSpPr>
            <a:spLocks noChangeShapeType="1"/>
          </p:cNvSpPr>
          <p:nvPr/>
        </p:nvSpPr>
        <p:spPr bwMode="auto">
          <a:xfrm>
            <a:off x="7467600" y="1143000"/>
            <a:ext cx="76200" cy="5715000"/>
          </a:xfrm>
          <a:prstGeom prst="line">
            <a:avLst/>
          </a:prstGeom>
          <a:noFill/>
          <a:ln w="9525">
            <a:solidFill>
              <a:schemeClr val="tx1"/>
            </a:solidFill>
            <a:round/>
            <a:headEnd/>
            <a:tailEnd/>
          </a:ln>
          <a:effectLst/>
        </p:spPr>
        <p:txBody>
          <a:bodyPr/>
          <a:lstStyle/>
          <a:p>
            <a:endParaRPr lang="en-US"/>
          </a:p>
        </p:txBody>
      </p:sp>
      <p:sp>
        <p:nvSpPr>
          <p:cNvPr id="51217" name="Line 17"/>
          <p:cNvSpPr>
            <a:spLocks noChangeShapeType="1"/>
          </p:cNvSpPr>
          <p:nvPr/>
        </p:nvSpPr>
        <p:spPr bwMode="auto">
          <a:xfrm>
            <a:off x="7848600" y="1143000"/>
            <a:ext cx="76200" cy="4419600"/>
          </a:xfrm>
          <a:prstGeom prst="line">
            <a:avLst/>
          </a:prstGeom>
          <a:noFill/>
          <a:ln w="9525">
            <a:solidFill>
              <a:schemeClr val="tx1"/>
            </a:solidFill>
            <a:round/>
            <a:headEnd/>
            <a:tailEnd/>
          </a:ln>
          <a:effectLst/>
        </p:spPr>
        <p:txBody>
          <a:bodyPr/>
          <a:lstStyle/>
          <a:p>
            <a:endParaRPr lang="en-US"/>
          </a:p>
        </p:txBody>
      </p:sp>
      <p:sp>
        <p:nvSpPr>
          <p:cNvPr id="51218" name="Line 18"/>
          <p:cNvSpPr>
            <a:spLocks noChangeShapeType="1"/>
          </p:cNvSpPr>
          <p:nvPr/>
        </p:nvSpPr>
        <p:spPr bwMode="auto">
          <a:xfrm>
            <a:off x="8229600" y="1143000"/>
            <a:ext cx="76200" cy="4419600"/>
          </a:xfrm>
          <a:prstGeom prst="line">
            <a:avLst/>
          </a:prstGeom>
          <a:noFill/>
          <a:ln w="9525">
            <a:solidFill>
              <a:schemeClr val="tx1"/>
            </a:solidFill>
            <a:round/>
            <a:headEnd/>
            <a:tailEnd/>
          </a:ln>
          <a:effectLst/>
        </p:spPr>
        <p:txBody>
          <a:bodyPr/>
          <a:lstStyle/>
          <a:p>
            <a:endParaRPr lang="en-US"/>
          </a:p>
        </p:txBody>
      </p:sp>
      <p:sp>
        <p:nvSpPr>
          <p:cNvPr id="51219" name="Line 19"/>
          <p:cNvSpPr>
            <a:spLocks noChangeShapeType="1"/>
          </p:cNvSpPr>
          <p:nvPr/>
        </p:nvSpPr>
        <p:spPr bwMode="auto">
          <a:xfrm>
            <a:off x="8610600" y="1066800"/>
            <a:ext cx="76200" cy="4495800"/>
          </a:xfrm>
          <a:prstGeom prst="line">
            <a:avLst/>
          </a:prstGeom>
          <a:noFill/>
          <a:ln w="9525">
            <a:solidFill>
              <a:schemeClr val="tx1"/>
            </a:solidFill>
            <a:round/>
            <a:headEnd/>
            <a:tailEnd/>
          </a:ln>
          <a:effectLst/>
        </p:spPr>
        <p:txBody>
          <a:bodyPr/>
          <a:lstStyle/>
          <a:p>
            <a:endParaRPr lang="en-US"/>
          </a:p>
        </p:txBody>
      </p:sp>
      <p:sp>
        <p:nvSpPr>
          <p:cNvPr id="51220" name="Line 20"/>
          <p:cNvSpPr>
            <a:spLocks noChangeShapeType="1"/>
          </p:cNvSpPr>
          <p:nvPr/>
        </p:nvSpPr>
        <p:spPr bwMode="auto">
          <a:xfrm>
            <a:off x="1371600" y="1143000"/>
            <a:ext cx="76200" cy="5715000"/>
          </a:xfrm>
          <a:prstGeom prst="line">
            <a:avLst/>
          </a:prstGeom>
          <a:noFill/>
          <a:ln w="9525">
            <a:solidFill>
              <a:schemeClr val="tx1"/>
            </a:solidFill>
            <a:round/>
            <a:headEnd/>
            <a:tailEnd/>
          </a:ln>
          <a:effectLst/>
        </p:spPr>
        <p:txBody>
          <a:bodyPr/>
          <a:lstStyle/>
          <a:p>
            <a:endParaRPr lang="en-US"/>
          </a:p>
        </p:txBody>
      </p:sp>
      <p:sp>
        <p:nvSpPr>
          <p:cNvPr id="51221" name="Line 21"/>
          <p:cNvSpPr>
            <a:spLocks noChangeShapeType="1"/>
          </p:cNvSpPr>
          <p:nvPr/>
        </p:nvSpPr>
        <p:spPr bwMode="auto">
          <a:xfrm>
            <a:off x="1752600" y="1143000"/>
            <a:ext cx="76200" cy="4419600"/>
          </a:xfrm>
          <a:prstGeom prst="line">
            <a:avLst/>
          </a:prstGeom>
          <a:noFill/>
          <a:ln w="9525">
            <a:solidFill>
              <a:schemeClr val="tx1"/>
            </a:solidFill>
            <a:round/>
            <a:headEnd/>
            <a:tailEnd/>
          </a:ln>
          <a:effectLst/>
        </p:spPr>
        <p:txBody>
          <a:bodyPr/>
          <a:lstStyle/>
          <a:p>
            <a:endParaRPr lang="en-US"/>
          </a:p>
        </p:txBody>
      </p:sp>
      <p:sp>
        <p:nvSpPr>
          <p:cNvPr id="51222" name="Line 22"/>
          <p:cNvSpPr>
            <a:spLocks noChangeShapeType="1"/>
          </p:cNvSpPr>
          <p:nvPr/>
        </p:nvSpPr>
        <p:spPr bwMode="auto">
          <a:xfrm>
            <a:off x="2133600" y="1143000"/>
            <a:ext cx="76200" cy="4419600"/>
          </a:xfrm>
          <a:prstGeom prst="line">
            <a:avLst/>
          </a:prstGeom>
          <a:noFill/>
          <a:ln w="9525">
            <a:solidFill>
              <a:schemeClr val="tx1"/>
            </a:solidFill>
            <a:round/>
            <a:headEnd/>
            <a:tailEnd/>
          </a:ln>
          <a:effectLst/>
        </p:spPr>
        <p:txBody>
          <a:bodyPr/>
          <a:lstStyle/>
          <a:p>
            <a:endParaRPr lang="en-US"/>
          </a:p>
        </p:txBody>
      </p:sp>
      <p:sp>
        <p:nvSpPr>
          <p:cNvPr id="51223" name="Line 23"/>
          <p:cNvSpPr>
            <a:spLocks noChangeShapeType="1"/>
          </p:cNvSpPr>
          <p:nvPr/>
        </p:nvSpPr>
        <p:spPr bwMode="auto">
          <a:xfrm>
            <a:off x="2514600" y="1143000"/>
            <a:ext cx="76200" cy="5715000"/>
          </a:xfrm>
          <a:prstGeom prst="line">
            <a:avLst/>
          </a:prstGeom>
          <a:noFill/>
          <a:ln w="9525">
            <a:solidFill>
              <a:schemeClr val="tx1"/>
            </a:solidFill>
            <a:round/>
            <a:headEnd/>
            <a:tailEnd/>
          </a:ln>
          <a:effectLst/>
        </p:spPr>
        <p:txBody>
          <a:bodyPr/>
          <a:lstStyle/>
          <a:p>
            <a:endParaRPr lang="en-US"/>
          </a:p>
        </p:txBody>
      </p:sp>
      <p:sp>
        <p:nvSpPr>
          <p:cNvPr id="51224" name="Line 24"/>
          <p:cNvSpPr>
            <a:spLocks noChangeShapeType="1"/>
          </p:cNvSpPr>
          <p:nvPr/>
        </p:nvSpPr>
        <p:spPr bwMode="auto">
          <a:xfrm>
            <a:off x="2895600" y="1143000"/>
            <a:ext cx="76200" cy="4419600"/>
          </a:xfrm>
          <a:prstGeom prst="line">
            <a:avLst/>
          </a:prstGeom>
          <a:noFill/>
          <a:ln w="9525">
            <a:solidFill>
              <a:schemeClr val="tx1"/>
            </a:solidFill>
            <a:round/>
            <a:headEnd/>
            <a:tailEnd/>
          </a:ln>
          <a:effectLst/>
        </p:spPr>
        <p:txBody>
          <a:bodyPr/>
          <a:lstStyle/>
          <a:p>
            <a:endParaRPr lang="en-US"/>
          </a:p>
        </p:txBody>
      </p:sp>
      <p:sp>
        <p:nvSpPr>
          <p:cNvPr id="51225" name="Line 25"/>
          <p:cNvSpPr>
            <a:spLocks noChangeShapeType="1"/>
          </p:cNvSpPr>
          <p:nvPr/>
        </p:nvSpPr>
        <p:spPr bwMode="auto">
          <a:xfrm>
            <a:off x="914400" y="1143000"/>
            <a:ext cx="76200" cy="4495800"/>
          </a:xfrm>
          <a:prstGeom prst="line">
            <a:avLst/>
          </a:prstGeom>
          <a:noFill/>
          <a:ln w="9525">
            <a:solidFill>
              <a:schemeClr val="tx1"/>
            </a:solidFill>
            <a:round/>
            <a:headEnd/>
            <a:tailEnd/>
          </a:ln>
          <a:effectLst/>
        </p:spPr>
        <p:txBody>
          <a:bodyPr/>
          <a:lstStyle/>
          <a:p>
            <a:endParaRPr lang="en-US"/>
          </a:p>
        </p:txBody>
      </p:sp>
      <p:sp>
        <p:nvSpPr>
          <p:cNvPr id="51226" name="Line 26"/>
          <p:cNvSpPr>
            <a:spLocks noChangeShapeType="1"/>
          </p:cNvSpPr>
          <p:nvPr/>
        </p:nvSpPr>
        <p:spPr bwMode="auto">
          <a:xfrm>
            <a:off x="152400" y="1981200"/>
            <a:ext cx="8839200" cy="0"/>
          </a:xfrm>
          <a:prstGeom prst="line">
            <a:avLst/>
          </a:prstGeom>
          <a:noFill/>
          <a:ln w="9525">
            <a:solidFill>
              <a:schemeClr val="tx1"/>
            </a:solidFill>
            <a:round/>
            <a:headEnd/>
            <a:tailEnd/>
          </a:ln>
          <a:effectLst/>
        </p:spPr>
        <p:txBody>
          <a:bodyPr/>
          <a:lstStyle/>
          <a:p>
            <a:endParaRPr lang="en-US"/>
          </a:p>
        </p:txBody>
      </p:sp>
      <p:sp>
        <p:nvSpPr>
          <p:cNvPr id="51227" name="Line 27"/>
          <p:cNvSpPr>
            <a:spLocks noChangeShapeType="1"/>
          </p:cNvSpPr>
          <p:nvPr/>
        </p:nvSpPr>
        <p:spPr bwMode="auto">
          <a:xfrm>
            <a:off x="152400" y="1752600"/>
            <a:ext cx="8839200" cy="0"/>
          </a:xfrm>
          <a:prstGeom prst="line">
            <a:avLst/>
          </a:prstGeom>
          <a:noFill/>
          <a:ln w="9525">
            <a:solidFill>
              <a:schemeClr val="tx1"/>
            </a:solidFill>
            <a:round/>
            <a:headEnd/>
            <a:tailEnd/>
          </a:ln>
          <a:effectLst/>
        </p:spPr>
        <p:txBody>
          <a:bodyPr/>
          <a:lstStyle/>
          <a:p>
            <a:endParaRPr lang="en-US"/>
          </a:p>
        </p:txBody>
      </p:sp>
      <p:sp>
        <p:nvSpPr>
          <p:cNvPr id="51228" name="Line 28"/>
          <p:cNvSpPr>
            <a:spLocks noChangeShapeType="1"/>
          </p:cNvSpPr>
          <p:nvPr/>
        </p:nvSpPr>
        <p:spPr bwMode="auto">
          <a:xfrm>
            <a:off x="152400" y="2286000"/>
            <a:ext cx="8839200" cy="0"/>
          </a:xfrm>
          <a:prstGeom prst="line">
            <a:avLst/>
          </a:prstGeom>
          <a:noFill/>
          <a:ln w="9525">
            <a:solidFill>
              <a:schemeClr val="tx1"/>
            </a:solidFill>
            <a:round/>
            <a:headEnd/>
            <a:tailEnd/>
          </a:ln>
          <a:effectLst/>
        </p:spPr>
        <p:txBody>
          <a:bodyPr/>
          <a:lstStyle/>
          <a:p>
            <a:endParaRPr lang="en-US"/>
          </a:p>
        </p:txBody>
      </p:sp>
      <p:sp>
        <p:nvSpPr>
          <p:cNvPr id="51229" name="Line 29"/>
          <p:cNvSpPr>
            <a:spLocks noChangeShapeType="1"/>
          </p:cNvSpPr>
          <p:nvPr/>
        </p:nvSpPr>
        <p:spPr bwMode="auto">
          <a:xfrm>
            <a:off x="152400" y="2590800"/>
            <a:ext cx="8839200" cy="0"/>
          </a:xfrm>
          <a:prstGeom prst="line">
            <a:avLst/>
          </a:prstGeom>
          <a:noFill/>
          <a:ln w="9525">
            <a:solidFill>
              <a:schemeClr val="tx1"/>
            </a:solidFill>
            <a:round/>
            <a:headEnd/>
            <a:tailEnd/>
          </a:ln>
          <a:effectLst/>
        </p:spPr>
        <p:txBody>
          <a:bodyPr/>
          <a:lstStyle/>
          <a:p>
            <a:endParaRPr lang="en-US"/>
          </a:p>
        </p:txBody>
      </p:sp>
      <p:sp>
        <p:nvSpPr>
          <p:cNvPr id="51230" name="Line 30"/>
          <p:cNvSpPr>
            <a:spLocks noChangeShapeType="1"/>
          </p:cNvSpPr>
          <p:nvPr/>
        </p:nvSpPr>
        <p:spPr bwMode="auto">
          <a:xfrm>
            <a:off x="152400" y="2895600"/>
            <a:ext cx="8839200" cy="0"/>
          </a:xfrm>
          <a:prstGeom prst="line">
            <a:avLst/>
          </a:prstGeom>
          <a:noFill/>
          <a:ln w="9525">
            <a:solidFill>
              <a:schemeClr val="tx1"/>
            </a:solidFill>
            <a:round/>
            <a:headEnd/>
            <a:tailEnd/>
          </a:ln>
          <a:effectLst/>
        </p:spPr>
        <p:txBody>
          <a:bodyPr/>
          <a:lstStyle/>
          <a:p>
            <a:endParaRPr lang="en-US"/>
          </a:p>
        </p:txBody>
      </p:sp>
      <p:sp>
        <p:nvSpPr>
          <p:cNvPr id="51231" name="Line 31"/>
          <p:cNvSpPr>
            <a:spLocks noChangeShapeType="1"/>
          </p:cNvSpPr>
          <p:nvPr/>
        </p:nvSpPr>
        <p:spPr bwMode="auto">
          <a:xfrm>
            <a:off x="152400" y="3200400"/>
            <a:ext cx="8839200" cy="0"/>
          </a:xfrm>
          <a:prstGeom prst="line">
            <a:avLst/>
          </a:prstGeom>
          <a:noFill/>
          <a:ln w="9525">
            <a:solidFill>
              <a:schemeClr val="tx1"/>
            </a:solidFill>
            <a:round/>
            <a:headEnd/>
            <a:tailEnd/>
          </a:ln>
          <a:effectLst/>
        </p:spPr>
        <p:txBody>
          <a:bodyPr/>
          <a:lstStyle/>
          <a:p>
            <a:endParaRPr lang="en-US"/>
          </a:p>
        </p:txBody>
      </p:sp>
      <p:sp>
        <p:nvSpPr>
          <p:cNvPr id="51232" name="Line 32"/>
          <p:cNvSpPr>
            <a:spLocks noChangeShapeType="1"/>
          </p:cNvSpPr>
          <p:nvPr/>
        </p:nvSpPr>
        <p:spPr bwMode="auto">
          <a:xfrm>
            <a:off x="152400" y="3505200"/>
            <a:ext cx="8839200" cy="0"/>
          </a:xfrm>
          <a:prstGeom prst="line">
            <a:avLst/>
          </a:prstGeom>
          <a:noFill/>
          <a:ln w="9525">
            <a:solidFill>
              <a:schemeClr val="tx1"/>
            </a:solidFill>
            <a:round/>
            <a:headEnd/>
            <a:tailEnd/>
          </a:ln>
          <a:effectLst/>
        </p:spPr>
        <p:txBody>
          <a:bodyPr/>
          <a:lstStyle/>
          <a:p>
            <a:endParaRPr lang="en-US"/>
          </a:p>
        </p:txBody>
      </p:sp>
      <p:sp>
        <p:nvSpPr>
          <p:cNvPr id="51233" name="Line 33"/>
          <p:cNvSpPr>
            <a:spLocks noChangeShapeType="1"/>
          </p:cNvSpPr>
          <p:nvPr/>
        </p:nvSpPr>
        <p:spPr bwMode="auto">
          <a:xfrm>
            <a:off x="152400" y="3810000"/>
            <a:ext cx="8839200" cy="0"/>
          </a:xfrm>
          <a:prstGeom prst="line">
            <a:avLst/>
          </a:prstGeom>
          <a:noFill/>
          <a:ln w="9525">
            <a:solidFill>
              <a:schemeClr val="tx1"/>
            </a:solidFill>
            <a:round/>
            <a:headEnd/>
            <a:tailEnd/>
          </a:ln>
          <a:effectLst/>
        </p:spPr>
        <p:txBody>
          <a:bodyPr/>
          <a:lstStyle/>
          <a:p>
            <a:endParaRPr lang="en-US"/>
          </a:p>
        </p:txBody>
      </p:sp>
      <p:sp>
        <p:nvSpPr>
          <p:cNvPr id="51234" name="Line 34"/>
          <p:cNvSpPr>
            <a:spLocks noChangeShapeType="1"/>
          </p:cNvSpPr>
          <p:nvPr/>
        </p:nvSpPr>
        <p:spPr bwMode="auto">
          <a:xfrm>
            <a:off x="152400" y="4114800"/>
            <a:ext cx="8839200" cy="0"/>
          </a:xfrm>
          <a:prstGeom prst="line">
            <a:avLst/>
          </a:prstGeom>
          <a:noFill/>
          <a:ln w="9525">
            <a:solidFill>
              <a:schemeClr val="tx1"/>
            </a:solidFill>
            <a:round/>
            <a:headEnd/>
            <a:tailEnd/>
          </a:ln>
          <a:effectLst/>
        </p:spPr>
        <p:txBody>
          <a:bodyPr/>
          <a:lstStyle/>
          <a:p>
            <a:endParaRPr lang="en-US"/>
          </a:p>
        </p:txBody>
      </p:sp>
      <p:sp>
        <p:nvSpPr>
          <p:cNvPr id="51235" name="Line 35"/>
          <p:cNvSpPr>
            <a:spLocks noChangeShapeType="1"/>
          </p:cNvSpPr>
          <p:nvPr/>
        </p:nvSpPr>
        <p:spPr bwMode="auto">
          <a:xfrm>
            <a:off x="152400" y="4419600"/>
            <a:ext cx="8839200" cy="0"/>
          </a:xfrm>
          <a:prstGeom prst="line">
            <a:avLst/>
          </a:prstGeom>
          <a:noFill/>
          <a:ln w="9525">
            <a:solidFill>
              <a:schemeClr val="tx1"/>
            </a:solidFill>
            <a:round/>
            <a:headEnd/>
            <a:tailEnd/>
          </a:ln>
          <a:effectLst/>
        </p:spPr>
        <p:txBody>
          <a:bodyPr/>
          <a:lstStyle/>
          <a:p>
            <a:endParaRPr lang="en-US"/>
          </a:p>
        </p:txBody>
      </p:sp>
      <p:sp>
        <p:nvSpPr>
          <p:cNvPr id="51236" name="Line 36"/>
          <p:cNvSpPr>
            <a:spLocks noChangeShapeType="1"/>
          </p:cNvSpPr>
          <p:nvPr/>
        </p:nvSpPr>
        <p:spPr bwMode="auto">
          <a:xfrm>
            <a:off x="0" y="4800600"/>
            <a:ext cx="8839200" cy="0"/>
          </a:xfrm>
          <a:prstGeom prst="line">
            <a:avLst/>
          </a:prstGeom>
          <a:noFill/>
          <a:ln w="9525">
            <a:solidFill>
              <a:schemeClr val="tx1"/>
            </a:solidFill>
            <a:round/>
            <a:headEnd/>
            <a:tailEnd/>
          </a:ln>
          <a:effectLst/>
        </p:spPr>
        <p:txBody>
          <a:bodyPr/>
          <a:lstStyle/>
          <a:p>
            <a:endParaRPr lang="en-US"/>
          </a:p>
        </p:txBody>
      </p:sp>
      <p:sp>
        <p:nvSpPr>
          <p:cNvPr id="51237" name="Line 37"/>
          <p:cNvSpPr>
            <a:spLocks noChangeShapeType="1"/>
          </p:cNvSpPr>
          <p:nvPr/>
        </p:nvSpPr>
        <p:spPr bwMode="auto">
          <a:xfrm>
            <a:off x="152400" y="5181600"/>
            <a:ext cx="8839200" cy="0"/>
          </a:xfrm>
          <a:prstGeom prst="line">
            <a:avLst/>
          </a:prstGeom>
          <a:noFill/>
          <a:ln w="9525">
            <a:solidFill>
              <a:schemeClr val="tx1"/>
            </a:solidFill>
            <a:round/>
            <a:headEnd/>
            <a:tailEnd/>
          </a:ln>
          <a:effectLst/>
        </p:spPr>
        <p:txBody>
          <a:bodyPr/>
          <a:lstStyle/>
          <a:p>
            <a:endParaRPr lang="en-US"/>
          </a:p>
        </p:txBody>
      </p:sp>
      <p:sp>
        <p:nvSpPr>
          <p:cNvPr id="51238" name="Line 38"/>
          <p:cNvSpPr>
            <a:spLocks noChangeShapeType="1"/>
          </p:cNvSpPr>
          <p:nvPr/>
        </p:nvSpPr>
        <p:spPr bwMode="auto">
          <a:xfrm>
            <a:off x="152400" y="5562600"/>
            <a:ext cx="8839200" cy="0"/>
          </a:xfrm>
          <a:prstGeom prst="line">
            <a:avLst/>
          </a:prstGeom>
          <a:noFill/>
          <a:ln w="9525">
            <a:solidFill>
              <a:schemeClr val="tx1"/>
            </a:solidFill>
            <a:round/>
            <a:headEnd/>
            <a:tailEnd/>
          </a:ln>
          <a:effectLst/>
        </p:spPr>
        <p:txBody>
          <a:bodyPr/>
          <a:lstStyle/>
          <a:p>
            <a:endParaRPr lang="en-US"/>
          </a:p>
        </p:txBody>
      </p:sp>
      <p:sp>
        <p:nvSpPr>
          <p:cNvPr id="51239" name="Line 39"/>
          <p:cNvSpPr>
            <a:spLocks noChangeShapeType="1"/>
          </p:cNvSpPr>
          <p:nvPr/>
        </p:nvSpPr>
        <p:spPr bwMode="auto">
          <a:xfrm>
            <a:off x="152400" y="1447800"/>
            <a:ext cx="8839200" cy="0"/>
          </a:xfrm>
          <a:prstGeom prst="line">
            <a:avLst/>
          </a:prstGeom>
          <a:noFill/>
          <a:ln w="9525">
            <a:solidFill>
              <a:schemeClr val="tx1"/>
            </a:solidFill>
            <a:round/>
            <a:headEnd/>
            <a:tailEnd/>
          </a:ln>
          <a:effectLst/>
        </p:spPr>
        <p:txBody>
          <a:bodyPr/>
          <a:lstStyle/>
          <a:p>
            <a:endParaRPr lang="en-US"/>
          </a:p>
        </p:txBody>
      </p:sp>
      <p:sp>
        <p:nvSpPr>
          <p:cNvPr id="51240" name="Oval 40"/>
          <p:cNvSpPr>
            <a:spLocks noChangeArrowheads="1"/>
          </p:cNvSpPr>
          <p:nvPr/>
        </p:nvSpPr>
        <p:spPr bwMode="auto">
          <a:xfrm>
            <a:off x="1676400" y="16002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41" name="Oval 41"/>
          <p:cNvSpPr>
            <a:spLocks noChangeArrowheads="1"/>
          </p:cNvSpPr>
          <p:nvPr/>
        </p:nvSpPr>
        <p:spPr bwMode="auto">
          <a:xfrm>
            <a:off x="8610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42" name="Oval 42"/>
          <p:cNvSpPr>
            <a:spLocks noChangeArrowheads="1"/>
          </p:cNvSpPr>
          <p:nvPr/>
        </p:nvSpPr>
        <p:spPr bwMode="auto">
          <a:xfrm>
            <a:off x="7848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43" name="Oval 43"/>
          <p:cNvSpPr>
            <a:spLocks noChangeArrowheads="1"/>
          </p:cNvSpPr>
          <p:nvPr/>
        </p:nvSpPr>
        <p:spPr bwMode="auto">
          <a:xfrm>
            <a:off x="7086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44" name="Oval 44"/>
          <p:cNvSpPr>
            <a:spLocks noChangeArrowheads="1"/>
          </p:cNvSpPr>
          <p:nvPr/>
        </p:nvSpPr>
        <p:spPr bwMode="auto">
          <a:xfrm>
            <a:off x="61722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45" name="Oval 45"/>
          <p:cNvSpPr>
            <a:spLocks noChangeArrowheads="1"/>
          </p:cNvSpPr>
          <p:nvPr/>
        </p:nvSpPr>
        <p:spPr bwMode="auto">
          <a:xfrm>
            <a:off x="53340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46" name="Oval 46"/>
          <p:cNvSpPr>
            <a:spLocks noChangeArrowheads="1"/>
          </p:cNvSpPr>
          <p:nvPr/>
        </p:nvSpPr>
        <p:spPr bwMode="auto">
          <a:xfrm>
            <a:off x="4419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47" name="Oval 47"/>
          <p:cNvSpPr>
            <a:spLocks noChangeArrowheads="1"/>
          </p:cNvSpPr>
          <p:nvPr/>
        </p:nvSpPr>
        <p:spPr bwMode="auto">
          <a:xfrm>
            <a:off x="3657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48" name="Oval 48"/>
          <p:cNvSpPr>
            <a:spLocks noChangeArrowheads="1"/>
          </p:cNvSpPr>
          <p:nvPr/>
        </p:nvSpPr>
        <p:spPr bwMode="auto">
          <a:xfrm>
            <a:off x="2895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49" name="Oval 49"/>
          <p:cNvSpPr>
            <a:spLocks noChangeArrowheads="1"/>
          </p:cNvSpPr>
          <p:nvPr/>
        </p:nvSpPr>
        <p:spPr bwMode="auto">
          <a:xfrm>
            <a:off x="2133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50" name="Oval 50"/>
          <p:cNvSpPr>
            <a:spLocks noChangeArrowheads="1"/>
          </p:cNvSpPr>
          <p:nvPr/>
        </p:nvSpPr>
        <p:spPr bwMode="auto">
          <a:xfrm>
            <a:off x="4572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51" name="Oval 51"/>
          <p:cNvSpPr>
            <a:spLocks noChangeArrowheads="1"/>
          </p:cNvSpPr>
          <p:nvPr/>
        </p:nvSpPr>
        <p:spPr bwMode="auto">
          <a:xfrm>
            <a:off x="1371600" y="4724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52" name="Oval 52"/>
          <p:cNvSpPr>
            <a:spLocks noChangeArrowheads="1"/>
          </p:cNvSpPr>
          <p:nvPr/>
        </p:nvSpPr>
        <p:spPr bwMode="auto">
          <a:xfrm>
            <a:off x="8839200" y="54102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53" name="Oval 53"/>
          <p:cNvSpPr>
            <a:spLocks noChangeArrowheads="1"/>
          </p:cNvSpPr>
          <p:nvPr/>
        </p:nvSpPr>
        <p:spPr bwMode="auto">
          <a:xfrm>
            <a:off x="82296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54" name="Oval 54"/>
          <p:cNvSpPr>
            <a:spLocks noChangeArrowheads="1"/>
          </p:cNvSpPr>
          <p:nvPr/>
        </p:nvSpPr>
        <p:spPr bwMode="auto">
          <a:xfrm>
            <a:off x="74676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55" name="Oval 55"/>
          <p:cNvSpPr>
            <a:spLocks noChangeArrowheads="1"/>
          </p:cNvSpPr>
          <p:nvPr/>
        </p:nvSpPr>
        <p:spPr bwMode="auto">
          <a:xfrm>
            <a:off x="66294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56" name="Oval 56"/>
          <p:cNvSpPr>
            <a:spLocks noChangeArrowheads="1"/>
          </p:cNvSpPr>
          <p:nvPr/>
        </p:nvSpPr>
        <p:spPr bwMode="auto">
          <a:xfrm>
            <a:off x="57150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57" name="Oval 57"/>
          <p:cNvSpPr>
            <a:spLocks noChangeArrowheads="1"/>
          </p:cNvSpPr>
          <p:nvPr/>
        </p:nvSpPr>
        <p:spPr bwMode="auto">
          <a:xfrm>
            <a:off x="4876800" y="54102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58" name="Oval 58"/>
          <p:cNvSpPr>
            <a:spLocks noChangeArrowheads="1"/>
          </p:cNvSpPr>
          <p:nvPr/>
        </p:nvSpPr>
        <p:spPr bwMode="auto">
          <a:xfrm>
            <a:off x="40386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59" name="Oval 59"/>
          <p:cNvSpPr>
            <a:spLocks noChangeArrowheads="1"/>
          </p:cNvSpPr>
          <p:nvPr/>
        </p:nvSpPr>
        <p:spPr bwMode="auto">
          <a:xfrm>
            <a:off x="32004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60" name="Oval 60"/>
          <p:cNvSpPr>
            <a:spLocks noChangeArrowheads="1"/>
          </p:cNvSpPr>
          <p:nvPr/>
        </p:nvSpPr>
        <p:spPr bwMode="auto">
          <a:xfrm>
            <a:off x="25146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61" name="Oval 61"/>
          <p:cNvSpPr>
            <a:spLocks noChangeArrowheads="1"/>
          </p:cNvSpPr>
          <p:nvPr/>
        </p:nvSpPr>
        <p:spPr bwMode="auto">
          <a:xfrm>
            <a:off x="17526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62" name="Oval 62"/>
          <p:cNvSpPr>
            <a:spLocks noChangeArrowheads="1"/>
          </p:cNvSpPr>
          <p:nvPr/>
        </p:nvSpPr>
        <p:spPr bwMode="auto">
          <a:xfrm>
            <a:off x="9144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63" name="Oval 63"/>
          <p:cNvSpPr>
            <a:spLocks noChangeArrowheads="1"/>
          </p:cNvSpPr>
          <p:nvPr/>
        </p:nvSpPr>
        <p:spPr bwMode="auto">
          <a:xfrm>
            <a:off x="152400" y="548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64" name="Oval 64"/>
          <p:cNvSpPr>
            <a:spLocks noChangeArrowheads="1"/>
          </p:cNvSpPr>
          <p:nvPr/>
        </p:nvSpPr>
        <p:spPr bwMode="auto">
          <a:xfrm>
            <a:off x="60960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65" name="Oval 65"/>
          <p:cNvSpPr>
            <a:spLocks noChangeArrowheads="1"/>
          </p:cNvSpPr>
          <p:nvPr/>
        </p:nvSpPr>
        <p:spPr bwMode="auto">
          <a:xfrm>
            <a:off x="53340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66" name="Oval 66"/>
          <p:cNvSpPr>
            <a:spLocks noChangeArrowheads="1"/>
          </p:cNvSpPr>
          <p:nvPr/>
        </p:nvSpPr>
        <p:spPr bwMode="auto">
          <a:xfrm>
            <a:off x="44196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67" name="Oval 67"/>
          <p:cNvSpPr>
            <a:spLocks noChangeArrowheads="1"/>
          </p:cNvSpPr>
          <p:nvPr/>
        </p:nvSpPr>
        <p:spPr bwMode="auto">
          <a:xfrm>
            <a:off x="36576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68" name="Oval 68"/>
          <p:cNvSpPr>
            <a:spLocks noChangeArrowheads="1"/>
          </p:cNvSpPr>
          <p:nvPr/>
        </p:nvSpPr>
        <p:spPr bwMode="auto">
          <a:xfrm>
            <a:off x="28194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69" name="Oval 69"/>
          <p:cNvSpPr>
            <a:spLocks noChangeArrowheads="1"/>
          </p:cNvSpPr>
          <p:nvPr/>
        </p:nvSpPr>
        <p:spPr bwMode="auto">
          <a:xfrm>
            <a:off x="20574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70" name="Oval 70"/>
          <p:cNvSpPr>
            <a:spLocks noChangeArrowheads="1"/>
          </p:cNvSpPr>
          <p:nvPr/>
        </p:nvSpPr>
        <p:spPr bwMode="auto">
          <a:xfrm>
            <a:off x="13716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71" name="Oval 71"/>
          <p:cNvSpPr>
            <a:spLocks noChangeArrowheads="1"/>
          </p:cNvSpPr>
          <p:nvPr/>
        </p:nvSpPr>
        <p:spPr bwMode="auto">
          <a:xfrm>
            <a:off x="4572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72" name="Oval 72"/>
          <p:cNvSpPr>
            <a:spLocks noChangeArrowheads="1"/>
          </p:cNvSpPr>
          <p:nvPr/>
        </p:nvSpPr>
        <p:spPr bwMode="auto">
          <a:xfrm>
            <a:off x="152400" y="3962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73" name="Oval 73"/>
          <p:cNvSpPr>
            <a:spLocks noChangeArrowheads="1"/>
          </p:cNvSpPr>
          <p:nvPr/>
        </p:nvSpPr>
        <p:spPr bwMode="auto">
          <a:xfrm>
            <a:off x="9144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74" name="Oval 74"/>
          <p:cNvSpPr>
            <a:spLocks noChangeArrowheads="1"/>
          </p:cNvSpPr>
          <p:nvPr/>
        </p:nvSpPr>
        <p:spPr bwMode="auto">
          <a:xfrm>
            <a:off x="1752600" y="4114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75" name="Oval 75"/>
          <p:cNvSpPr>
            <a:spLocks noChangeArrowheads="1"/>
          </p:cNvSpPr>
          <p:nvPr/>
        </p:nvSpPr>
        <p:spPr bwMode="auto">
          <a:xfrm>
            <a:off x="24384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76" name="Oval 76"/>
          <p:cNvSpPr>
            <a:spLocks noChangeArrowheads="1"/>
          </p:cNvSpPr>
          <p:nvPr/>
        </p:nvSpPr>
        <p:spPr bwMode="auto">
          <a:xfrm>
            <a:off x="32766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77" name="Oval 77"/>
          <p:cNvSpPr>
            <a:spLocks noChangeArrowheads="1"/>
          </p:cNvSpPr>
          <p:nvPr/>
        </p:nvSpPr>
        <p:spPr bwMode="auto">
          <a:xfrm>
            <a:off x="3962400" y="3962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78" name="Oval 78"/>
          <p:cNvSpPr>
            <a:spLocks noChangeArrowheads="1"/>
          </p:cNvSpPr>
          <p:nvPr/>
        </p:nvSpPr>
        <p:spPr bwMode="auto">
          <a:xfrm>
            <a:off x="48006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79" name="Oval 79"/>
          <p:cNvSpPr>
            <a:spLocks noChangeArrowheads="1"/>
          </p:cNvSpPr>
          <p:nvPr/>
        </p:nvSpPr>
        <p:spPr bwMode="auto">
          <a:xfrm>
            <a:off x="57150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80" name="Oval 80"/>
          <p:cNvSpPr>
            <a:spLocks noChangeArrowheads="1"/>
          </p:cNvSpPr>
          <p:nvPr/>
        </p:nvSpPr>
        <p:spPr bwMode="auto">
          <a:xfrm>
            <a:off x="66294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81" name="Oval 81"/>
          <p:cNvSpPr>
            <a:spLocks noChangeArrowheads="1"/>
          </p:cNvSpPr>
          <p:nvPr/>
        </p:nvSpPr>
        <p:spPr bwMode="auto">
          <a:xfrm>
            <a:off x="73914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82" name="Oval 82"/>
          <p:cNvSpPr>
            <a:spLocks noChangeArrowheads="1"/>
          </p:cNvSpPr>
          <p:nvPr/>
        </p:nvSpPr>
        <p:spPr bwMode="auto">
          <a:xfrm>
            <a:off x="82296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83" name="Oval 83"/>
          <p:cNvSpPr>
            <a:spLocks noChangeArrowheads="1"/>
          </p:cNvSpPr>
          <p:nvPr/>
        </p:nvSpPr>
        <p:spPr bwMode="auto">
          <a:xfrm>
            <a:off x="8839200" y="4038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84" name="Oval 84"/>
          <p:cNvSpPr>
            <a:spLocks noChangeArrowheads="1"/>
          </p:cNvSpPr>
          <p:nvPr/>
        </p:nvSpPr>
        <p:spPr bwMode="auto">
          <a:xfrm>
            <a:off x="73914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85" name="Oval 85"/>
          <p:cNvSpPr>
            <a:spLocks noChangeArrowheads="1"/>
          </p:cNvSpPr>
          <p:nvPr/>
        </p:nvSpPr>
        <p:spPr bwMode="auto">
          <a:xfrm>
            <a:off x="65532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86" name="Oval 86"/>
          <p:cNvSpPr>
            <a:spLocks noChangeArrowheads="1"/>
          </p:cNvSpPr>
          <p:nvPr/>
        </p:nvSpPr>
        <p:spPr bwMode="auto">
          <a:xfrm>
            <a:off x="56388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87" name="Oval 87"/>
          <p:cNvSpPr>
            <a:spLocks noChangeArrowheads="1"/>
          </p:cNvSpPr>
          <p:nvPr/>
        </p:nvSpPr>
        <p:spPr bwMode="auto">
          <a:xfrm>
            <a:off x="48006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88" name="Oval 88"/>
          <p:cNvSpPr>
            <a:spLocks noChangeArrowheads="1"/>
          </p:cNvSpPr>
          <p:nvPr/>
        </p:nvSpPr>
        <p:spPr bwMode="auto">
          <a:xfrm>
            <a:off x="39624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89" name="Oval 89"/>
          <p:cNvSpPr>
            <a:spLocks noChangeArrowheads="1"/>
          </p:cNvSpPr>
          <p:nvPr/>
        </p:nvSpPr>
        <p:spPr bwMode="auto">
          <a:xfrm>
            <a:off x="32004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90" name="Oval 90"/>
          <p:cNvSpPr>
            <a:spLocks noChangeArrowheads="1"/>
          </p:cNvSpPr>
          <p:nvPr/>
        </p:nvSpPr>
        <p:spPr bwMode="auto">
          <a:xfrm>
            <a:off x="25146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91" name="Oval 91"/>
          <p:cNvSpPr>
            <a:spLocks noChangeArrowheads="1"/>
          </p:cNvSpPr>
          <p:nvPr/>
        </p:nvSpPr>
        <p:spPr bwMode="auto">
          <a:xfrm>
            <a:off x="17526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92" name="Oval 92"/>
          <p:cNvSpPr>
            <a:spLocks noChangeArrowheads="1"/>
          </p:cNvSpPr>
          <p:nvPr/>
        </p:nvSpPr>
        <p:spPr bwMode="auto">
          <a:xfrm>
            <a:off x="8382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93" name="Oval 93"/>
          <p:cNvSpPr>
            <a:spLocks noChangeArrowheads="1"/>
          </p:cNvSpPr>
          <p:nvPr/>
        </p:nvSpPr>
        <p:spPr bwMode="auto">
          <a:xfrm>
            <a:off x="1524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94" name="Oval 94"/>
          <p:cNvSpPr>
            <a:spLocks noChangeArrowheads="1"/>
          </p:cNvSpPr>
          <p:nvPr/>
        </p:nvSpPr>
        <p:spPr bwMode="auto">
          <a:xfrm>
            <a:off x="86106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95" name="Oval 95"/>
          <p:cNvSpPr>
            <a:spLocks noChangeArrowheads="1"/>
          </p:cNvSpPr>
          <p:nvPr/>
        </p:nvSpPr>
        <p:spPr bwMode="auto">
          <a:xfrm>
            <a:off x="7848600" y="3429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96" name="Oval 96"/>
          <p:cNvSpPr>
            <a:spLocks noChangeArrowheads="1"/>
          </p:cNvSpPr>
          <p:nvPr/>
        </p:nvSpPr>
        <p:spPr bwMode="auto">
          <a:xfrm>
            <a:off x="7086600" y="3352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97" name="Oval 97"/>
          <p:cNvSpPr>
            <a:spLocks noChangeArrowheads="1"/>
          </p:cNvSpPr>
          <p:nvPr/>
        </p:nvSpPr>
        <p:spPr bwMode="auto">
          <a:xfrm>
            <a:off x="8382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98" name="Oval 98"/>
          <p:cNvSpPr>
            <a:spLocks noChangeArrowheads="1"/>
          </p:cNvSpPr>
          <p:nvPr/>
        </p:nvSpPr>
        <p:spPr bwMode="auto">
          <a:xfrm>
            <a:off x="85344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299" name="Oval 99"/>
          <p:cNvSpPr>
            <a:spLocks noChangeArrowheads="1"/>
          </p:cNvSpPr>
          <p:nvPr/>
        </p:nvSpPr>
        <p:spPr bwMode="auto">
          <a:xfrm>
            <a:off x="7848600" y="2133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00" name="Oval 100"/>
          <p:cNvSpPr>
            <a:spLocks noChangeArrowheads="1"/>
          </p:cNvSpPr>
          <p:nvPr/>
        </p:nvSpPr>
        <p:spPr bwMode="auto">
          <a:xfrm>
            <a:off x="70866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01" name="Oval 101"/>
          <p:cNvSpPr>
            <a:spLocks noChangeArrowheads="1"/>
          </p:cNvSpPr>
          <p:nvPr/>
        </p:nvSpPr>
        <p:spPr bwMode="auto">
          <a:xfrm>
            <a:off x="60960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02" name="Oval 102"/>
          <p:cNvSpPr>
            <a:spLocks noChangeArrowheads="1"/>
          </p:cNvSpPr>
          <p:nvPr/>
        </p:nvSpPr>
        <p:spPr bwMode="auto">
          <a:xfrm>
            <a:off x="5257800" y="22860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03" name="Oval 103"/>
          <p:cNvSpPr>
            <a:spLocks noChangeArrowheads="1"/>
          </p:cNvSpPr>
          <p:nvPr/>
        </p:nvSpPr>
        <p:spPr bwMode="auto">
          <a:xfrm>
            <a:off x="43434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04" name="Oval 104"/>
          <p:cNvSpPr>
            <a:spLocks noChangeArrowheads="1"/>
          </p:cNvSpPr>
          <p:nvPr/>
        </p:nvSpPr>
        <p:spPr bwMode="auto">
          <a:xfrm>
            <a:off x="35814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05" name="Oval 105"/>
          <p:cNvSpPr>
            <a:spLocks noChangeArrowheads="1"/>
          </p:cNvSpPr>
          <p:nvPr/>
        </p:nvSpPr>
        <p:spPr bwMode="auto">
          <a:xfrm>
            <a:off x="28194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06" name="Oval 106"/>
          <p:cNvSpPr>
            <a:spLocks noChangeArrowheads="1"/>
          </p:cNvSpPr>
          <p:nvPr/>
        </p:nvSpPr>
        <p:spPr bwMode="auto">
          <a:xfrm>
            <a:off x="20574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07" name="Oval 107"/>
          <p:cNvSpPr>
            <a:spLocks noChangeArrowheads="1"/>
          </p:cNvSpPr>
          <p:nvPr/>
        </p:nvSpPr>
        <p:spPr bwMode="auto">
          <a:xfrm>
            <a:off x="457200" y="2209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08" name="Oval 108"/>
          <p:cNvSpPr>
            <a:spLocks noChangeArrowheads="1"/>
          </p:cNvSpPr>
          <p:nvPr/>
        </p:nvSpPr>
        <p:spPr bwMode="auto">
          <a:xfrm>
            <a:off x="88392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09" name="Oval 109"/>
          <p:cNvSpPr>
            <a:spLocks noChangeArrowheads="1"/>
          </p:cNvSpPr>
          <p:nvPr/>
        </p:nvSpPr>
        <p:spPr bwMode="auto">
          <a:xfrm>
            <a:off x="8229600" y="2819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10" name="Oval 110"/>
          <p:cNvSpPr>
            <a:spLocks noChangeArrowheads="1"/>
          </p:cNvSpPr>
          <p:nvPr/>
        </p:nvSpPr>
        <p:spPr bwMode="auto">
          <a:xfrm>
            <a:off x="48768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11" name="Oval 111"/>
          <p:cNvSpPr>
            <a:spLocks noChangeArrowheads="1"/>
          </p:cNvSpPr>
          <p:nvPr/>
        </p:nvSpPr>
        <p:spPr bwMode="auto">
          <a:xfrm>
            <a:off x="39624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12" name="Oval 112"/>
          <p:cNvSpPr>
            <a:spLocks noChangeArrowheads="1"/>
          </p:cNvSpPr>
          <p:nvPr/>
        </p:nvSpPr>
        <p:spPr bwMode="auto">
          <a:xfrm>
            <a:off x="32004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13" name="Oval 113"/>
          <p:cNvSpPr>
            <a:spLocks noChangeArrowheads="1"/>
          </p:cNvSpPr>
          <p:nvPr/>
        </p:nvSpPr>
        <p:spPr bwMode="auto">
          <a:xfrm>
            <a:off x="25146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14" name="Oval 114"/>
          <p:cNvSpPr>
            <a:spLocks noChangeArrowheads="1"/>
          </p:cNvSpPr>
          <p:nvPr/>
        </p:nvSpPr>
        <p:spPr bwMode="auto">
          <a:xfrm>
            <a:off x="73914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15" name="Oval 115"/>
          <p:cNvSpPr>
            <a:spLocks noChangeArrowheads="1"/>
          </p:cNvSpPr>
          <p:nvPr/>
        </p:nvSpPr>
        <p:spPr bwMode="auto">
          <a:xfrm>
            <a:off x="66294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16" name="Oval 116"/>
          <p:cNvSpPr>
            <a:spLocks noChangeArrowheads="1"/>
          </p:cNvSpPr>
          <p:nvPr/>
        </p:nvSpPr>
        <p:spPr bwMode="auto">
          <a:xfrm>
            <a:off x="56388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17" name="Oval 117"/>
          <p:cNvSpPr>
            <a:spLocks noChangeArrowheads="1"/>
          </p:cNvSpPr>
          <p:nvPr/>
        </p:nvSpPr>
        <p:spPr bwMode="auto">
          <a:xfrm>
            <a:off x="762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18" name="Oval 118"/>
          <p:cNvSpPr>
            <a:spLocks noChangeArrowheads="1"/>
          </p:cNvSpPr>
          <p:nvPr/>
        </p:nvSpPr>
        <p:spPr bwMode="auto">
          <a:xfrm>
            <a:off x="88392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19" name="Oval 119"/>
          <p:cNvSpPr>
            <a:spLocks noChangeArrowheads="1"/>
          </p:cNvSpPr>
          <p:nvPr/>
        </p:nvSpPr>
        <p:spPr bwMode="auto">
          <a:xfrm>
            <a:off x="8153400" y="16764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20" name="Oval 120"/>
          <p:cNvSpPr>
            <a:spLocks noChangeArrowheads="1"/>
          </p:cNvSpPr>
          <p:nvPr/>
        </p:nvSpPr>
        <p:spPr bwMode="auto">
          <a:xfrm>
            <a:off x="60960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21" name="Oval 121"/>
          <p:cNvSpPr>
            <a:spLocks noChangeArrowheads="1"/>
          </p:cNvSpPr>
          <p:nvPr/>
        </p:nvSpPr>
        <p:spPr bwMode="auto">
          <a:xfrm>
            <a:off x="13716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22" name="Oval 122"/>
          <p:cNvSpPr>
            <a:spLocks noChangeArrowheads="1"/>
          </p:cNvSpPr>
          <p:nvPr/>
        </p:nvSpPr>
        <p:spPr bwMode="auto">
          <a:xfrm>
            <a:off x="1524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23" name="Oval 123"/>
          <p:cNvSpPr>
            <a:spLocks noChangeArrowheads="1"/>
          </p:cNvSpPr>
          <p:nvPr/>
        </p:nvSpPr>
        <p:spPr bwMode="auto">
          <a:xfrm>
            <a:off x="70104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24" name="Oval 124"/>
          <p:cNvSpPr>
            <a:spLocks noChangeArrowheads="1"/>
          </p:cNvSpPr>
          <p:nvPr/>
        </p:nvSpPr>
        <p:spPr bwMode="auto">
          <a:xfrm>
            <a:off x="77724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25" name="Oval 125"/>
          <p:cNvSpPr>
            <a:spLocks noChangeArrowheads="1"/>
          </p:cNvSpPr>
          <p:nvPr/>
        </p:nvSpPr>
        <p:spPr bwMode="auto">
          <a:xfrm>
            <a:off x="8534400" y="9906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26" name="Oval 126"/>
          <p:cNvSpPr>
            <a:spLocks noChangeArrowheads="1"/>
          </p:cNvSpPr>
          <p:nvPr/>
        </p:nvSpPr>
        <p:spPr bwMode="auto">
          <a:xfrm>
            <a:off x="52578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27" name="Oval 127"/>
          <p:cNvSpPr>
            <a:spLocks noChangeArrowheads="1"/>
          </p:cNvSpPr>
          <p:nvPr/>
        </p:nvSpPr>
        <p:spPr bwMode="auto">
          <a:xfrm>
            <a:off x="44196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28" name="Oval 128"/>
          <p:cNvSpPr>
            <a:spLocks noChangeArrowheads="1"/>
          </p:cNvSpPr>
          <p:nvPr/>
        </p:nvSpPr>
        <p:spPr bwMode="auto">
          <a:xfrm>
            <a:off x="36576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29" name="Oval 129"/>
          <p:cNvSpPr>
            <a:spLocks noChangeArrowheads="1"/>
          </p:cNvSpPr>
          <p:nvPr/>
        </p:nvSpPr>
        <p:spPr bwMode="auto">
          <a:xfrm>
            <a:off x="28194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30" name="Oval 130"/>
          <p:cNvSpPr>
            <a:spLocks noChangeArrowheads="1"/>
          </p:cNvSpPr>
          <p:nvPr/>
        </p:nvSpPr>
        <p:spPr bwMode="auto">
          <a:xfrm>
            <a:off x="2133600" y="1066800"/>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51331" name="Text Box 131"/>
          <p:cNvSpPr txBox="1">
            <a:spLocks noChangeArrowheads="1"/>
          </p:cNvSpPr>
          <p:nvPr/>
        </p:nvSpPr>
        <p:spPr bwMode="auto">
          <a:xfrm>
            <a:off x="304800" y="5638800"/>
            <a:ext cx="609600" cy="823913"/>
          </a:xfrm>
          <a:prstGeom prst="rect">
            <a:avLst/>
          </a:prstGeom>
          <a:noFill/>
          <a:ln w="9525">
            <a:noFill/>
            <a:miter lim="800000"/>
            <a:headEnd/>
            <a:tailEnd/>
          </a:ln>
          <a:effectLst/>
        </p:spPr>
        <p:txBody>
          <a:bodyPr>
            <a:spAutoFit/>
          </a:bodyPr>
          <a:lstStyle/>
          <a:p>
            <a:pPr algn="l">
              <a:spcBef>
                <a:spcPct val="50000"/>
              </a:spcBef>
            </a:pPr>
            <a:r>
              <a:rPr lang="en-US" sz="4800" b="1" dirty="0" smtClean="0">
                <a:latin typeface=".VnAvant" pitchFamily="34" charset="0"/>
              </a:rPr>
              <a:t>l</a:t>
            </a:r>
            <a:endParaRPr lang="en-US" sz="4800" b="1" dirty="0">
              <a:latin typeface=".VnAvant" pitchFamily="34" charset="0"/>
            </a:endParaRPr>
          </a:p>
        </p:txBody>
      </p:sp>
      <p:sp>
        <p:nvSpPr>
          <p:cNvPr id="51332" name="Text Box 132"/>
          <p:cNvSpPr txBox="1">
            <a:spLocks noChangeArrowheads="1"/>
          </p:cNvSpPr>
          <p:nvPr/>
        </p:nvSpPr>
        <p:spPr bwMode="auto">
          <a:xfrm>
            <a:off x="5181600" y="5791200"/>
            <a:ext cx="533400" cy="823913"/>
          </a:xfrm>
          <a:prstGeom prst="rect">
            <a:avLst/>
          </a:prstGeom>
          <a:noFill/>
          <a:ln w="9525">
            <a:noFill/>
            <a:miter lim="800000"/>
            <a:headEnd/>
            <a:tailEnd/>
          </a:ln>
          <a:effectLst/>
        </p:spPr>
        <p:txBody>
          <a:bodyPr>
            <a:spAutoFit/>
          </a:bodyPr>
          <a:lstStyle/>
          <a:p>
            <a:pPr algn="l">
              <a:spcBef>
                <a:spcPct val="50000"/>
              </a:spcBef>
            </a:pPr>
            <a:r>
              <a:rPr lang="en-US" sz="4800" b="1" dirty="0" smtClean="0">
                <a:latin typeface=".VnAvant" pitchFamily="34" charset="0"/>
              </a:rPr>
              <a:t>m</a:t>
            </a:r>
            <a:endParaRPr lang="en-US" sz="4800" b="1" dirty="0">
              <a:latin typeface=".VnAvant" pitchFamily="34" charset="0"/>
            </a:endParaRPr>
          </a:p>
        </p:txBody>
      </p:sp>
      <p:sp>
        <p:nvSpPr>
          <p:cNvPr id="51333" name="Text Box 133"/>
          <p:cNvSpPr txBox="1">
            <a:spLocks noChangeArrowheads="1"/>
          </p:cNvSpPr>
          <p:nvPr/>
        </p:nvSpPr>
        <p:spPr bwMode="auto">
          <a:xfrm>
            <a:off x="6553200" y="5715000"/>
            <a:ext cx="533400" cy="823913"/>
          </a:xfrm>
          <a:prstGeom prst="rect">
            <a:avLst/>
          </a:prstGeom>
          <a:noFill/>
          <a:ln w="9525">
            <a:noFill/>
            <a:miter lim="800000"/>
            <a:headEnd/>
            <a:tailEnd/>
          </a:ln>
          <a:effectLst/>
        </p:spPr>
        <p:txBody>
          <a:bodyPr>
            <a:spAutoFit/>
          </a:bodyPr>
          <a:lstStyle/>
          <a:p>
            <a:pPr algn="l">
              <a:spcBef>
                <a:spcPct val="50000"/>
              </a:spcBef>
            </a:pPr>
            <a:r>
              <a:rPr lang="en-US" sz="4800" b="1" dirty="0" smtClean="0">
                <a:latin typeface=".VnAvant" pitchFamily="34" charset="0"/>
              </a:rPr>
              <a:t>l</a:t>
            </a:r>
            <a:endParaRPr lang="en-US" sz="4800" b="1" dirty="0">
              <a:latin typeface=".VnAvant" pitchFamily="34" charset="0"/>
            </a:endParaRPr>
          </a:p>
        </p:txBody>
      </p:sp>
      <p:sp>
        <p:nvSpPr>
          <p:cNvPr id="51334" name="Text Box 134"/>
          <p:cNvSpPr txBox="1">
            <a:spLocks noChangeArrowheads="1"/>
          </p:cNvSpPr>
          <p:nvPr/>
        </p:nvSpPr>
        <p:spPr bwMode="auto">
          <a:xfrm>
            <a:off x="7772400" y="5638800"/>
            <a:ext cx="533400" cy="823913"/>
          </a:xfrm>
          <a:prstGeom prst="rect">
            <a:avLst/>
          </a:prstGeom>
          <a:noFill/>
          <a:ln w="9525">
            <a:noFill/>
            <a:miter lim="800000"/>
            <a:headEnd/>
            <a:tailEnd/>
          </a:ln>
          <a:effectLst/>
        </p:spPr>
        <p:txBody>
          <a:bodyPr>
            <a:spAutoFit/>
          </a:bodyPr>
          <a:lstStyle/>
          <a:p>
            <a:pPr algn="l">
              <a:spcBef>
                <a:spcPct val="50000"/>
              </a:spcBef>
            </a:pPr>
            <a:r>
              <a:rPr lang="en-US" sz="4800" b="1" dirty="0" smtClean="0">
                <a:latin typeface=".VnAvant" pitchFamily="34" charset="0"/>
              </a:rPr>
              <a:t>n</a:t>
            </a:r>
            <a:endParaRPr lang="en-US" sz="4800" b="1" dirty="0">
              <a:latin typeface=".VnAvant" pitchFamily="34" charset="0"/>
            </a:endParaRPr>
          </a:p>
        </p:txBody>
      </p:sp>
      <p:sp>
        <p:nvSpPr>
          <p:cNvPr id="51335" name="Text Box 135"/>
          <p:cNvSpPr txBox="1">
            <a:spLocks noChangeArrowheads="1"/>
          </p:cNvSpPr>
          <p:nvPr/>
        </p:nvSpPr>
        <p:spPr bwMode="auto">
          <a:xfrm>
            <a:off x="1752600" y="5715000"/>
            <a:ext cx="533400" cy="823913"/>
          </a:xfrm>
          <a:prstGeom prst="rect">
            <a:avLst/>
          </a:prstGeom>
          <a:noFill/>
          <a:ln w="9525">
            <a:noFill/>
            <a:miter lim="800000"/>
            <a:headEnd/>
            <a:tailEnd/>
          </a:ln>
          <a:effectLst/>
        </p:spPr>
        <p:txBody>
          <a:bodyPr>
            <a:spAutoFit/>
          </a:bodyPr>
          <a:lstStyle/>
          <a:p>
            <a:pPr algn="l">
              <a:spcBef>
                <a:spcPct val="50000"/>
              </a:spcBef>
            </a:pPr>
            <a:r>
              <a:rPr lang="en-US" sz="4800" b="1" dirty="0" smtClean="0">
                <a:latin typeface=".VnAvant" pitchFamily="34" charset="0"/>
              </a:rPr>
              <a:t>m</a:t>
            </a:r>
            <a:endParaRPr lang="en-US" sz="4800" b="1" dirty="0">
              <a:latin typeface=".VnAvant" pitchFamily="34" charset="0"/>
            </a:endParaRPr>
          </a:p>
        </p:txBody>
      </p:sp>
      <p:sp>
        <p:nvSpPr>
          <p:cNvPr id="51336" name="Text Box 136"/>
          <p:cNvSpPr txBox="1">
            <a:spLocks noChangeArrowheads="1"/>
          </p:cNvSpPr>
          <p:nvPr/>
        </p:nvSpPr>
        <p:spPr bwMode="auto">
          <a:xfrm>
            <a:off x="3886200" y="5715000"/>
            <a:ext cx="685800" cy="823913"/>
          </a:xfrm>
          <a:prstGeom prst="rect">
            <a:avLst/>
          </a:prstGeom>
          <a:noFill/>
          <a:ln w="9525">
            <a:noFill/>
            <a:miter lim="800000"/>
            <a:headEnd/>
            <a:tailEnd/>
          </a:ln>
          <a:effectLst/>
        </p:spPr>
        <p:txBody>
          <a:bodyPr>
            <a:spAutoFit/>
          </a:bodyPr>
          <a:lstStyle/>
          <a:p>
            <a:pPr algn="l">
              <a:spcBef>
                <a:spcPct val="50000"/>
              </a:spcBef>
            </a:pPr>
            <a:r>
              <a:rPr lang="en-US" sz="4800" b="1" dirty="0" smtClean="0">
                <a:latin typeface=".VnAvant" pitchFamily="34" charset="0"/>
              </a:rPr>
              <a:t>n</a:t>
            </a:r>
            <a:endParaRPr lang="en-US" sz="4800" b="1" dirty="0">
              <a:latin typeface=".VnAvant" pitchFamily="34" charset="0"/>
            </a:endParaRPr>
          </a:p>
        </p:txBody>
      </p:sp>
      <p:sp>
        <p:nvSpPr>
          <p:cNvPr id="51337" name="Text Box 137"/>
          <p:cNvSpPr txBox="1">
            <a:spLocks noChangeArrowheads="1"/>
          </p:cNvSpPr>
          <p:nvPr/>
        </p:nvSpPr>
        <p:spPr bwMode="auto">
          <a:xfrm>
            <a:off x="2895600" y="5715000"/>
            <a:ext cx="533400" cy="823913"/>
          </a:xfrm>
          <a:prstGeom prst="rect">
            <a:avLst/>
          </a:prstGeom>
          <a:noFill/>
          <a:ln w="9525">
            <a:noFill/>
            <a:miter lim="800000"/>
            <a:headEnd/>
            <a:tailEnd/>
          </a:ln>
          <a:effectLst/>
        </p:spPr>
        <p:txBody>
          <a:bodyPr>
            <a:spAutoFit/>
          </a:bodyPr>
          <a:lstStyle/>
          <a:p>
            <a:pPr algn="l">
              <a:spcBef>
                <a:spcPct val="50000"/>
              </a:spcBef>
            </a:pPr>
            <a:r>
              <a:rPr lang="en-US" sz="4800" b="1" dirty="0" smtClean="0">
                <a:latin typeface=".VnAvant" pitchFamily="34" charset="0"/>
              </a:rPr>
              <a:t>n</a:t>
            </a:r>
            <a:endParaRPr lang="en-US" sz="4800" b="1" dirty="0">
              <a:latin typeface=".VnAvant" pitchFamily="34" charset="0"/>
            </a:endParaRPr>
          </a:p>
        </p:txBody>
      </p:sp>
      <p:pic>
        <p:nvPicPr>
          <p:cNvPr id="51339" name="Picture 139" descr="04_vogel"/>
          <p:cNvPicPr>
            <a:picLocks noChangeAspect="1" noChangeArrowheads="1" noCrop="1"/>
          </p:cNvPicPr>
          <p:nvPr/>
        </p:nvPicPr>
        <p:blipFill>
          <a:blip r:embed="rId3"/>
          <a:srcRect/>
          <a:stretch>
            <a:fillRect/>
          </a:stretch>
        </p:blipFill>
        <p:spPr bwMode="auto">
          <a:xfrm>
            <a:off x="4114800" y="381000"/>
            <a:ext cx="1123950" cy="9525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331">
                                            <p:txEl>
                                              <p:pRg st="0" end="0"/>
                                            </p:txEl>
                                          </p:spTgt>
                                        </p:tgtEl>
                                        <p:attrNameLst>
                                          <p:attrName>style.visibility</p:attrName>
                                        </p:attrNameLst>
                                      </p:cBhvr>
                                      <p:to>
                                        <p:strVal val="visible"/>
                                      </p:to>
                                    </p:set>
                                    <p:animEffect transition="in" filter="wedge">
                                      <p:cBhvr>
                                        <p:cTn id="7" dur="2000"/>
                                        <p:tgtEl>
                                          <p:spTgt spid="513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51335">
                                            <p:txEl>
                                              <p:pRg st="0" end="0"/>
                                            </p:txEl>
                                          </p:spTgt>
                                        </p:tgtEl>
                                        <p:attrNameLst>
                                          <p:attrName>style.visibility</p:attrName>
                                        </p:attrNameLst>
                                      </p:cBhvr>
                                      <p:to>
                                        <p:strVal val="visible"/>
                                      </p:to>
                                    </p:set>
                                    <p:animEffect transition="in" filter="fade">
                                      <p:cBhvr>
                                        <p:cTn id="12" dur="770" decel="100000"/>
                                        <p:tgtEl>
                                          <p:spTgt spid="51335">
                                            <p:txEl>
                                              <p:pRg st="0" end="0"/>
                                            </p:txEl>
                                          </p:spTgt>
                                        </p:tgtEl>
                                      </p:cBhvr>
                                    </p:animEffect>
                                    <p:animScale>
                                      <p:cBhvr>
                                        <p:cTn id="13" dur="770" decel="100000"/>
                                        <p:tgtEl>
                                          <p:spTgt spid="51335">
                                            <p:txEl>
                                              <p:pRg st="0" end="0"/>
                                            </p:txEl>
                                          </p:spTgt>
                                        </p:tgtEl>
                                      </p:cBhvr>
                                      <p:from x="10000" y="10000"/>
                                      <p:to x="200000" y="450000"/>
                                    </p:animScale>
                                    <p:animScale>
                                      <p:cBhvr>
                                        <p:cTn id="14" dur="1230" accel="100000" fill="hold">
                                          <p:stCondLst>
                                            <p:cond delay="770"/>
                                          </p:stCondLst>
                                        </p:cTn>
                                        <p:tgtEl>
                                          <p:spTgt spid="51335">
                                            <p:txEl>
                                              <p:pRg st="0" end="0"/>
                                            </p:txEl>
                                          </p:spTgt>
                                        </p:tgtEl>
                                      </p:cBhvr>
                                      <p:from x="200000" y="450000"/>
                                      <p:to x="100000" y="100000"/>
                                    </p:animScale>
                                    <p:set>
                                      <p:cBhvr>
                                        <p:cTn id="15" dur="770" fill="hold"/>
                                        <p:tgtEl>
                                          <p:spTgt spid="51335">
                                            <p:txEl>
                                              <p:pRg st="0" end="0"/>
                                            </p:txEl>
                                          </p:spTgt>
                                        </p:tgtEl>
                                        <p:attrNameLst>
                                          <p:attrName>ppt_x</p:attrName>
                                        </p:attrNameLst>
                                      </p:cBhvr>
                                      <p:to>
                                        <p:strVal val="(0.5)"/>
                                      </p:to>
                                    </p:set>
                                    <p:anim from="(0.5)" to="(#ppt_x)" calcmode="lin" valueType="num">
                                      <p:cBhvr>
                                        <p:cTn id="16" dur="1230" accel="100000" fill="hold">
                                          <p:stCondLst>
                                            <p:cond delay="770"/>
                                          </p:stCondLst>
                                        </p:cTn>
                                        <p:tgtEl>
                                          <p:spTgt spid="51335">
                                            <p:txEl>
                                              <p:pRg st="0" end="0"/>
                                            </p:txEl>
                                          </p:spTgt>
                                        </p:tgtEl>
                                        <p:attrNameLst>
                                          <p:attrName>ppt_x</p:attrName>
                                        </p:attrNameLst>
                                      </p:cBhvr>
                                    </p:anim>
                                    <p:set>
                                      <p:cBhvr>
                                        <p:cTn id="17" dur="770" fill="hold"/>
                                        <p:tgtEl>
                                          <p:spTgt spid="51335">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51335">
                                            <p:txEl>
                                              <p:pRg st="0" end="0"/>
                                            </p:txEl>
                                          </p:spTgt>
                                        </p:tgtEl>
                                        <p:attrNameLst>
                                          <p:attrName>ppt_y</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51337"/>
                                        </p:tgtEl>
                                        <p:attrNameLst>
                                          <p:attrName>style.visibility</p:attrName>
                                        </p:attrNameLst>
                                      </p:cBhvr>
                                      <p:to>
                                        <p:strVal val="visible"/>
                                      </p:to>
                                    </p:set>
                                    <p:animEffect transition="in" filter="wheel(4)">
                                      <p:cBhvr>
                                        <p:cTn id="23" dur="2000"/>
                                        <p:tgtEl>
                                          <p:spTgt spid="51337"/>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childTnLst>
                    </p:cTn>
                  </p:par>
                  <p:par>
                    <p:cTn id="24" fill="hold">
                      <p:stCondLst>
                        <p:cond delay="indefinite"/>
                      </p:stCondLst>
                      <p:childTnLst>
                        <p:par>
                          <p:cTn id="25" fill="hold">
                            <p:stCondLst>
                              <p:cond delay="0"/>
                            </p:stCondLst>
                            <p:childTnLst>
                              <p:par>
                                <p:cTn id="26" presetID="58" presetClass="entr" presetSubtype="0" accel="100000" fill="hold" grpId="0" nodeType="clickEffect">
                                  <p:stCondLst>
                                    <p:cond delay="0"/>
                                  </p:stCondLst>
                                  <p:childTnLst>
                                    <p:set>
                                      <p:cBhvr>
                                        <p:cTn id="27" dur="1" fill="hold">
                                          <p:stCondLst>
                                            <p:cond delay="0"/>
                                          </p:stCondLst>
                                        </p:cTn>
                                        <p:tgtEl>
                                          <p:spTgt spid="51336"/>
                                        </p:tgtEl>
                                        <p:attrNameLst>
                                          <p:attrName>style.visibility</p:attrName>
                                        </p:attrNameLst>
                                      </p:cBhvr>
                                      <p:to>
                                        <p:strVal val="visible"/>
                                      </p:to>
                                    </p:set>
                                    <p:anim calcmode="lin" valueType="num">
                                      <p:cBhvr>
                                        <p:cTn id="28" dur="500" fill="hold"/>
                                        <p:tgtEl>
                                          <p:spTgt spid="51336"/>
                                        </p:tgtEl>
                                        <p:attrNameLst>
                                          <p:attrName>ppt_w</p:attrName>
                                        </p:attrNameLst>
                                      </p:cBhvr>
                                      <p:tavLst>
                                        <p:tav tm="0">
                                          <p:val>
                                            <p:strVal val="#ppt_w*2.5"/>
                                          </p:val>
                                        </p:tav>
                                        <p:tav tm="100000">
                                          <p:val>
                                            <p:strVal val="#ppt_w"/>
                                          </p:val>
                                        </p:tav>
                                      </p:tavLst>
                                    </p:anim>
                                    <p:anim calcmode="lin" valueType="num">
                                      <p:cBhvr>
                                        <p:cTn id="29" dur="500" fill="hold"/>
                                        <p:tgtEl>
                                          <p:spTgt spid="51336"/>
                                        </p:tgtEl>
                                        <p:attrNameLst>
                                          <p:attrName>ppt_h</p:attrName>
                                        </p:attrNameLst>
                                      </p:cBhvr>
                                      <p:tavLst>
                                        <p:tav tm="0">
                                          <p:val>
                                            <p:strVal val="#ppt_h*0.01"/>
                                          </p:val>
                                        </p:tav>
                                        <p:tav tm="100000">
                                          <p:val>
                                            <p:strVal val="#ppt_h"/>
                                          </p:val>
                                        </p:tav>
                                      </p:tavLst>
                                    </p:anim>
                                    <p:anim calcmode="lin" valueType="num">
                                      <p:cBhvr>
                                        <p:cTn id="30" dur="500" fill="hold"/>
                                        <p:tgtEl>
                                          <p:spTgt spid="51336"/>
                                        </p:tgtEl>
                                        <p:attrNameLst>
                                          <p:attrName>ppt_x</p:attrName>
                                        </p:attrNameLst>
                                      </p:cBhvr>
                                      <p:tavLst>
                                        <p:tav tm="0">
                                          <p:val>
                                            <p:strVal val="#ppt_x"/>
                                          </p:val>
                                        </p:tav>
                                        <p:tav tm="100000">
                                          <p:val>
                                            <p:strVal val="#ppt_x"/>
                                          </p:val>
                                        </p:tav>
                                      </p:tavLst>
                                    </p:anim>
                                    <p:anim calcmode="lin" valueType="num">
                                      <p:cBhvr>
                                        <p:cTn id="31" dur="500" fill="hold"/>
                                        <p:tgtEl>
                                          <p:spTgt spid="51336"/>
                                        </p:tgtEl>
                                        <p:attrNameLst>
                                          <p:attrName>ppt_y</p:attrName>
                                        </p:attrNameLst>
                                      </p:cBhvr>
                                      <p:tavLst>
                                        <p:tav tm="0">
                                          <p:val>
                                            <p:strVal val="#ppt_h+1"/>
                                          </p:val>
                                        </p:tav>
                                        <p:tav tm="100000">
                                          <p:val>
                                            <p:strVal val="#ppt_y"/>
                                          </p:val>
                                        </p:tav>
                                      </p:tavLst>
                                    </p:anim>
                                    <p:animEffect transition="in" filter="fade">
                                      <p:cBhvr>
                                        <p:cTn id="32" dur="500"/>
                                        <p:tgtEl>
                                          <p:spTgt spid="51336"/>
                                        </p:tgtEl>
                                      </p:cBhvr>
                                    </p:animEffect>
                                  </p:childTnLst>
                                  <p:subTnLst>
                                    <p:audio>
                                      <p:cMediaNode>
                                        <p:cTn display="0" masterRel="sameClick">
                                          <p:stCondLst>
                                            <p:cond evt="begin" delay="0">
                                              <p:tn val="26"/>
                                            </p:cond>
                                          </p:stCondLst>
                                          <p:endCondLst>
                                            <p:cond evt="onStopAudio" delay="0">
                                              <p:tgtEl>
                                                <p:sldTgt/>
                                              </p:tgtEl>
                                            </p:cond>
                                          </p:endCondLst>
                                        </p:cTn>
                                        <p:tgtEl>
                                          <p:sndTgt r:embed="rId2" name="laser.wav"/>
                                        </p:tgtEl>
                                      </p:cMediaNode>
                                    </p:audio>
                                  </p:sub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1332"/>
                                        </p:tgtEl>
                                        <p:attrNameLst>
                                          <p:attrName>style.visibility</p:attrName>
                                        </p:attrNameLst>
                                      </p:cBhvr>
                                      <p:to>
                                        <p:strVal val="visible"/>
                                      </p:to>
                                    </p:set>
                                    <p:anim calcmode="lin" valueType="num">
                                      <p:cBhvr>
                                        <p:cTn id="37" dur="1000" fill="hold"/>
                                        <p:tgtEl>
                                          <p:spTgt spid="51332"/>
                                        </p:tgtEl>
                                        <p:attrNameLst>
                                          <p:attrName>ppt_w</p:attrName>
                                        </p:attrNameLst>
                                      </p:cBhvr>
                                      <p:tavLst>
                                        <p:tav tm="0">
                                          <p:val>
                                            <p:fltVal val="0"/>
                                          </p:val>
                                        </p:tav>
                                        <p:tav tm="100000">
                                          <p:val>
                                            <p:strVal val="#ppt_w"/>
                                          </p:val>
                                        </p:tav>
                                      </p:tavLst>
                                    </p:anim>
                                    <p:anim calcmode="lin" valueType="num">
                                      <p:cBhvr>
                                        <p:cTn id="38" dur="1000" fill="hold"/>
                                        <p:tgtEl>
                                          <p:spTgt spid="51332"/>
                                        </p:tgtEl>
                                        <p:attrNameLst>
                                          <p:attrName>ppt_h</p:attrName>
                                        </p:attrNameLst>
                                      </p:cBhvr>
                                      <p:tavLst>
                                        <p:tav tm="0">
                                          <p:val>
                                            <p:fltVal val="0"/>
                                          </p:val>
                                        </p:tav>
                                        <p:tav tm="100000">
                                          <p:val>
                                            <p:strVal val="#ppt_h"/>
                                          </p:val>
                                        </p:tav>
                                      </p:tavLst>
                                    </p:anim>
                                    <p:anim calcmode="lin" valueType="num">
                                      <p:cBhvr>
                                        <p:cTn id="39" dur="1000" fill="hold"/>
                                        <p:tgtEl>
                                          <p:spTgt spid="5133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133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5"/>
                                            </p:cond>
                                          </p:stCondLst>
                                          <p:endCondLst>
                                            <p:cond evt="onStopAudio" delay="0">
                                              <p:tgtEl>
                                                <p:sldTgt/>
                                              </p:tgtEl>
                                            </p:cond>
                                          </p:endCondLst>
                                        </p:cTn>
                                        <p:tgtEl>
                                          <p:sndTgt r:embed="rId2" name="laser.wav"/>
                                        </p:tgtEl>
                                      </p:cMediaNode>
                                    </p:audio>
                                  </p:sub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51333"/>
                                        </p:tgtEl>
                                        <p:attrNameLst>
                                          <p:attrName>style.visibility</p:attrName>
                                        </p:attrNameLst>
                                      </p:cBhvr>
                                      <p:to>
                                        <p:strVal val="visible"/>
                                      </p:to>
                                    </p:set>
                                    <p:anim calcmode="lin" valueType="num">
                                      <p:cBhvr>
                                        <p:cTn id="45" dur="1000" fill="hold"/>
                                        <p:tgtEl>
                                          <p:spTgt spid="51333"/>
                                        </p:tgtEl>
                                        <p:attrNameLst>
                                          <p:attrName>ppt_x</p:attrName>
                                        </p:attrNameLst>
                                      </p:cBhvr>
                                      <p:tavLst>
                                        <p:tav tm="0">
                                          <p:val>
                                            <p:strVal val="#ppt_x-.2"/>
                                          </p:val>
                                        </p:tav>
                                        <p:tav tm="100000">
                                          <p:val>
                                            <p:strVal val="#ppt_x"/>
                                          </p:val>
                                        </p:tav>
                                      </p:tavLst>
                                    </p:anim>
                                    <p:anim calcmode="lin" valueType="num">
                                      <p:cBhvr>
                                        <p:cTn id="46" dur="1000" fill="hold"/>
                                        <p:tgtEl>
                                          <p:spTgt spid="51333"/>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1333"/>
                                        </p:tgtEl>
                                      </p:cBhvr>
                                    </p:animEffect>
                                  </p:childTnLst>
                                  <p:subTnLst>
                                    <p:audio>
                                      <p:cMediaNode>
                                        <p:cTn display="0" masterRel="sameClick">
                                          <p:stCondLst>
                                            <p:cond evt="begin" delay="0">
                                              <p:tn val="43"/>
                                            </p:cond>
                                          </p:stCondLst>
                                          <p:endCondLst>
                                            <p:cond evt="onStopAudio" delay="0">
                                              <p:tgtEl>
                                                <p:sldTgt/>
                                              </p:tgtEl>
                                            </p:cond>
                                          </p:endCondLst>
                                        </p:cTn>
                                        <p:tgtEl>
                                          <p:sndTgt r:embed="rId2" name="laser.wav"/>
                                        </p:tgtEl>
                                      </p:cMediaNode>
                                    </p:audio>
                                  </p:sub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51334"/>
                                        </p:tgtEl>
                                        <p:attrNameLst>
                                          <p:attrName>style.visibility</p:attrName>
                                        </p:attrNameLst>
                                      </p:cBhvr>
                                      <p:to>
                                        <p:strVal val="visible"/>
                                      </p:to>
                                    </p:set>
                                    <p:animEffect transition="in" filter="wheel(4)">
                                      <p:cBhvr>
                                        <p:cTn id="52" dur="2000"/>
                                        <p:tgtEl>
                                          <p:spTgt spid="51334"/>
                                        </p:tgtEl>
                                      </p:cBhvr>
                                    </p:animEffect>
                                  </p:childTnLst>
                                  <p:subTnLst>
                                    <p:audio>
                                      <p:cMediaNode>
                                        <p:cTn display="0" masterRel="sameClick">
                                          <p:stCondLst>
                                            <p:cond evt="begin" delay="0">
                                              <p:tn val="50"/>
                                            </p:cond>
                                          </p:stCondLst>
                                          <p:endCondLst>
                                            <p:cond evt="onStopAudio" delay="0">
                                              <p:tgtEl>
                                                <p:sldTgt/>
                                              </p:tgtEl>
                                            </p:cond>
                                          </p:endCondLst>
                                        </p:cTn>
                                        <p:tgtEl>
                                          <p:sndTgt r:embed="rId2" name="laser.wav"/>
                                        </p:tgtEl>
                                      </p:cMediaNode>
                                    </p:audio>
                                  </p:sub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6.11111E-6 2.59259E-6 C 0.01701 -0.00463 0.03159 0.0125 0.04305 0.02778 C 0.04444 0.04028 0.04652 0.05023 0.04166 0.06296 C 0.03315 0.08565 0.00746 0.08518 -0.00834 0.08703 C -0.0632 0.08518 -0.08039 0.08403 -0.13889 0.08703 C -0.14532 0.08981 -0.14688 0.09097 -0.14862 0.1 C -0.14705 0.12083 -0.14671 0.12291 -0.13612 0.13703 C -0.13421 0.1449 -0.13143 0.15208 -0.12639 0.1574 C -0.12379 0.16018 -0.11806 0.16481 -0.11806 0.16481 C -0.10903 0.18287 -0.1231 0.15486 -0.11112 0.17778 C -0.10921 0.18148 -0.10556 0.18889 -0.10556 0.18889 C -0.10417 0.20023 -0.10105 0.21065 -0.10417 0.22222 C -0.10764 0.23495 -0.12257 0.24213 -0.13195 0.24259 C -0.17448 0.24375 -0.21719 0.24375 -0.25973 0.24444 C -0.26841 0.25023 -0.2658 0.25324 -0.26806 0.26481 C -0.26754 0.27592 -0.26841 0.28727 -0.26667 0.29791 C -0.26546 0.30602 -0.25556 0.31342 -0.25139 0.31852 C -0.24896 0.32153 -0.24705 0.325 -0.24445 0.32778 C -0.23073 0.34213 -0.24966 0.31157 -0.22639 0.34259 C -0.22518 0.34444 -0.22414 0.34676 -0.2224 0.34815 C -0.21928 0.35046 -0.21563 0.35 -0.21251 0.35185 C -0.20244 0.35764 -0.19306 0.35995 -0.18195 0.36296 C -0.17448 0.36805 -0.16997 0.37384 -0.16806 0.38518 C -0.16702 0.3912 -0.16528 0.4037 -0.16528 0.4037 C -0.16771 0.42893 -0.17605 0.42523 -0.19584 0.42592 C -0.22969 0.42685 -0.26337 0.42708 -0.29723 0.42778 C -0.33195 0.44328 -0.35209 0.42754 -0.38056 0.41666 C -0.42709 0.41759 -0.45921 0.38912 -0.47639 0.43518 C -0.47587 0.44004 -0.47674 0.4456 -0.47501 0.45 C -0.47101 0.46041 -0.46094 0.46481 -0.45417 0.47037 C -0.44896 0.47477 -0.44532 0.48078 -0.44028 0.48518 C -0.43785 0.49467 -0.43351 0.49259 -0.42639 0.49444 C -0.42014 0.50671 -0.41945 0.53125 -0.43334 0.53518 C -0.45226 0.54051 -0.4724 0.53842 -0.49167 0.54259 C -0.49653 0.54699 -0.50192 0.5493 -0.50556 0.55555 C -0.50764 0.55903 -0.51112 0.56666 -0.51112 0.56666 C -0.5099 0.57847 -0.50869 0.58865 -0.50556 0.6 C -0.50452 0.6037 -0.50365 0.60717 -0.50278 0.61111 C -0.50226 0.61296 -0.50261 0.61551 -0.50139 0.61666 C -0.50001 0.61782 -0.49723 0.62037 -0.49723 0.62037 " pathEditMode="relative" ptsTypes="fffffffffffffffffffffffffffffffffffffffA">
                                      <p:cBhvr>
                                        <p:cTn id="56" dur="2000" fill="hold"/>
                                        <p:tgtEl>
                                          <p:spTgt spid="51339"/>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6.11111E-6 3.7037E-6 C 0.03593 -0.03195 0.08107 -0.00417 0.11666 0.01481 C 0.12986 0.03611 0.13819 0.05625 0.14166 0.08333 C 0.14114 0.09143 0.14166 0.09953 0.14027 0.1074 C 0.13975 0.11041 0.13732 0.11203 0.13611 0.11481 C 0.1335 0.12083 0.13072 0.1287 0.12638 0.13333 C 0.11527 0.1449 0.10034 0.14444 0.08749 0.14814 C 0.0842 0.14907 0.08107 0.15092 0.07777 0.15185 C 0.07361 0.15277 0.06944 0.15301 0.06527 0.1537 C 0.05972 0.15486 0.04861 0.1574 0.04861 0.1574 C 0.03402 0.16713 0.02795 0.18287 0.02222 0.20185 C 0.01892 0.22777 0.02013 0.21365 0.02361 0.26088 C 0.0243 0.2699 0.02881 0.27754 0.03194 0.28518 C 0.05607 0.34328 0.11718 0.32662 0.15833 0.32777 C 0.18524 0.33078 0.20937 0.3331 0.23472 0.34444 C 0.24288 0.35532 0.24878 0.36389 0.25555 0.37592 C 0.25763 0.38657 0.26163 0.39745 0.26527 0.4074 C 0.26631 0.41389 0.26822 0.42569 0.26805 0.43148 C 0.2677 0.44328 0.2677 0.45532 0.26527 0.46666 C 0.26388 0.47314 0.25989 0.47777 0.25694 0.48333 C 0.25555 0.48588 0.25486 0.48912 0.25277 0.49051 C 0.24166 0.49745 0.22708 0.49745 0.21527 0.5 C 0.21006 0.50115 0.20503 0.50393 0.19999 0.50555 C 0.19062 0.51805 0.19461 0.54027 0.20138 0.55347 C 0.20885 0.60301 0.24357 0.6 0.27361 0.60162 C 0.28836 0.60416 0.30329 0.60486 0.31805 0.60717 C 0.32361 0.6125 0.33055 0.61666 0.33611 0.62222 C 0.33767 0.62361 0.33854 0.62639 0.34027 0.62777 C 0.34374 0.63032 0.34791 0.63078 0.35138 0.63333 C 0.35642 0.64328 0.3526 0.64884 0.34444 0.65162 C 0.34392 0.65439 0.3434 0.65648 0.34305 0.65902 C 0.34253 0.66296 0.34166 0.67014 0.34166 0.67014 " pathEditMode="relative" ptsTypes="fffffffffffffffffffffffffffffffA">
                                      <p:cBhvr>
                                        <p:cTn id="60" dur="2000" fill="hold"/>
                                        <p:tgtEl>
                                          <p:spTgt spid="51339"/>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2.77778E-6 -2.96296E-6 C 0.00468 -0.00926 0.00138 -0.0044 0.01111 -0.01296 C 0.0125 -0.01412 0.01527 -0.01666 0.01527 -0.01666 C 0.02708 -0.01273 0.03923 -0.01018 0.05138 -0.0074 C 0.06632 0.0051 0.05937 -0.00231 0.07222 0.01482 C 0.07621 0.02014 0.07795 0.03195 0.07916 0.03704 C 0.08055 0.04236 0.08281 0.04699 0.08472 0.05185 C 0.08802 0.06042 0.08784 0.07408 0.08888 0.08334 C 0.08836 0.1007 0.08871 0.11806 0.0875 0.13519 C 0.08715 0.13912 0.08333 0.14468 0.08194 0.14815 C 0.06718 0.18773 0.03316 0.19977 0.00277 0.20741 C -0.00591 0.20949 -0.01476 0.20857 -0.02362 0.20926 C -0.03733 0.21042 -0.04341 0.21111 -0.05695 0.21482 C -0.06077 0.21574 -0.06459 0.21922 -0.06806 0.22037 C -0.07309 0.22199 -0.0783 0.22269 -0.08334 0.22408 C -0.08664 0.22477 -0.08976 0.22639 -0.09306 0.22778 C -0.09445 0.22963 -0.09566 0.23195 -0.09723 0.23334 C -0.09844 0.23449 -0.10035 0.2338 -0.10139 0.23519 C -0.10469 0.23935 -0.10643 0.2456 -0.10973 0.25 C -0.11441 0.26852 -0.12309 0.28519 -0.12778 0.30371 C -0.13021 0.3132 -0.13612 0.33148 -0.13612 0.33148 C -0.13855 0.37014 -0.13924 0.38912 -0.12362 0.42037 C -0.11962 0.42848 -0.11493 0.43611 -0.11112 0.44445 C -0.10834 0.45047 -0.10278 0.46297 -0.10278 0.46297 C -0.10122 0.47338 -0.09879 0.4838 -0.09723 0.49445 C -0.09775 0.50486 -0.09723 0.51551 -0.09862 0.5257 C -0.10209 0.55116 -0.11112 0.55857 -0.12917 0.56482 C -0.13889 0.57454 -0.14601 0.57732 -0.15834 0.57963 C -0.17032 0.57894 -0.18247 0.5794 -0.19445 0.57755 C -0.19809 0.57709 -0.21094 0.5676 -0.2125 0.56482 C -0.21389 0.56204 -0.21476 0.5588 -0.21667 0.55741 C -0.21962 0.55486 -0.22309 0.55463 -0.22639 0.55371 C -0.23976 0.55463 -0.2533 0.55486 -0.26667 0.55741 C -0.26858 0.55764 -0.27414 0.56528 -0.275 0.56667 C -0.27709 0.56991 -0.28056 0.57755 -0.28056 0.57755 C -0.28195 0.59352 -0.28143 0.60648 -0.27917 0.62199 C -0.27848 0.63218 -0.27813 0.6588 -0.27223 0.66852 C -0.27136 0.66968 -0.26945 0.66945 -0.26806 0.67037 C -0.26632 0.6794 -0.26459 0.68403 -0.25973 0.69074 C -0.25695 0.70533 -0.25487 0.71528 -0.24445 0.72223 C -0.23368 0.71713 -0.23473 0.70139 -0.23473 0.68866 " pathEditMode="relative" ptsTypes="ffffffffffffffffffffffffffffffffffffffffA">
                                      <p:cBhvr>
                                        <p:cTn id="64" dur="2000" fill="hold"/>
                                        <p:tgtEl>
                                          <p:spTgt spid="51339"/>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2.77778E-6 2.59259E-6 C 0.01354 -0.00903 0.02413 -0.00486 0.04027 -0.00371 C 0.04652 -0.00162 0.05017 0.00278 0.05555 0.0074 C 0.06145 0.01921 0.06944 0.02847 0.075 0.04074 C 0.08159 0.05555 0.08316 0.07222 0.08472 0.08889 C 0.0842 0.10185 0.0842 0.11481 0.08333 0.12778 C 0.08281 0.13565 0.07847 0.14074 0.075 0.14629 C 0.06597 0.16065 0.05555 0.17893 0.04166 0.18518 C 0.03559 0.19328 0.02743 0.19467 0.01944 0.19815 C 0.01406 0.20046 0.00277 0.20185 0.00277 0.20185 C 0.00138 0.20278 -0.00556 0.20717 -0.00695 0.20926 C -0.00973 0.21389 -0.01389 0.22407 -0.01389 0.22407 C -0.01129 0.25254 -0.00296 0.27754 0.0125 0.29815 C 0.0151 0.30162 0.01736 0.30532 0.02083 0.3074 C 0.02899 0.31227 0.0375 0.31296 0.04583 0.31666 C 0.04982 0.32384 0.05434 0.32801 0.05833 0.33518 C 0.06128 0.34722 0.06371 0.35787 0.06527 0.37037 C 0.06475 0.38449 0.06475 0.39884 0.06388 0.41296 C 0.06354 0.42014 0.05572 0.43078 0.05416 0.43333 C 0.04843 0.44352 0.04444 0.4456 0.03472 0.44815 C 0.02968 0.45162 0.02118 0.45625 0.01666 0.46111 C 0.01024 0.46782 0.00694 0.47592 0.00138 0.48333 C -0.00382 0.50416 0.00503 0.53819 0.01666 0.5537 C 0.02274 0.57824 0.02934 0.59236 0.05 0.59629 C 0.05451 0.60509 0.0592 0.60671 0.06666 0.60926 C 0.06927 0.6199 0.06614 0.60995 0.07222 0.62037 C 0.0743 0.62384 0.07777 0.63148 0.07777 0.63148 C 0.07829 0.63449 0.07864 0.63773 0.07916 0.64074 C 0.07951 0.64328 0.08055 0.64815 0.08055 0.64815 " pathEditMode="relative" ptsTypes="ffffffffffffffffffffffffffffA">
                                      <p:cBhvr>
                                        <p:cTn id="68" dur="2000" fill="hold"/>
                                        <p:tgtEl>
                                          <p:spTgt spid="51339"/>
                                        </p:tgtEl>
                                        <p:attrNameLst>
                                          <p:attrName>ppt_x</p:attrName>
                                          <p:attrName>ppt_y</p:attrName>
                                        </p:attrNameLst>
                                      </p:cBhvr>
                                    </p:animMotion>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nodeType="clickEffect">
                                  <p:stCondLst>
                                    <p:cond delay="0"/>
                                  </p:stCondLst>
                                  <p:childTnLst>
                                    <p:animMotion origin="layout" path="M -5E-6 -2.96296E-6 C 0.00973 -0.00509 0.01754 -0.00185 0.02778 -2.96296E-6 C 0.04358 0.00834 0.05226 0.02246 0.05955 0.0426 C 0.05851 0.06088 0.06424 0.09375 0.04584 0.1 C 0.04219 0.10116 0.03837 0.10116 0.03473 0.10185 C 0.03039 0.10255 0.02639 0.10301 0.02223 0.10371 C -0.00225 0.10301 -0.02692 0.10301 -0.0514 0.10185 C -0.06216 0.10139 -0.07188 0.09329 -0.08195 0.08889 C -0.0915 0.08473 -0.1014 0.0831 -0.11112 0.07963 C -0.14289 0.06806 -0.17744 0.03959 -0.20973 0.03519 C -0.21702 0.03195 -0.22466 0.02662 -0.23195 0.02408 C -0.28386 0.02732 -0.28942 0.01204 -0.31112 0.05556 C -0.31025 0.06736 -0.31112 0.0794 -0.30834 0.09074 C -0.30765 0.09352 -0.29462 0.11019 -0.29167 0.11482 C -0.27553 0.14005 -0.25452 0.1544 -0.23473 0.17408 C -0.22344 0.21922 -0.28039 0.21042 -0.29445 0.21111 C -0.31164 0.21366 -0.32865 0.21829 -0.34584 0.22037 C -0.35174 0.22199 -0.35817 0.22107 -0.3639 0.22408 C -0.37431 0.2294 -0.37657 0.24653 -0.38195 0.25741 C -0.38143 0.27408 -0.38212 0.30255 -0.37501 0.32037 C -0.37396 0.32315 -0.36702 0.33866 -0.36251 0.3426 C -0.35851 0.34607 -0.35244 0.34746 -0.34862 0.35185 C -0.33803 0.36366 -0.33473 0.37107 -0.3264 0.38519 C -0.32379 0.38959 -0.31962 0.39236 -0.31667 0.3963 C -0.3139 0.40718 -0.31737 0.39723 -0.31112 0.40556 C -0.30799 0.40973 -0.30869 0.41366 -0.30417 0.41667 C -0.29636 0.42176 -0.28351 0.42176 -0.27501 0.42593 C -0.26997 0.42848 -0.26355 0.4338 -0.25973 0.43889 C -0.25851 0.44051 -0.25834 0.44329 -0.25695 0.44445 C -0.25452 0.44653 -0.2514 0.44699 -0.24862 0.44815 C -0.24393 0.45301 -0.23942 0.4581 -0.23473 0.46297 C -0.23282 0.46505 -0.23299 0.46922 -0.23195 0.47223 C -0.22969 0.47848 -0.22917 0.47778 -0.22501 0.48148 C -0.21928 0.49653 -0.21945 0.51667 -0.21667 0.53334 C -0.21598 0.5375 -0.21685 0.5426 -0.21528 0.5463 C -0.20799 0.5632 -0.19636 0.56922 -0.18334 0.57223 C -0.16476 0.57153 -0.14636 0.57153 -0.12778 0.57014 C -0.12119 0.56991 -0.11667 0.56181 -0.11112 0.55926 C -0.10765 0.55764 -0.10365 0.5581 -0.10001 0.55741 C -0.09081 0.55324 -0.0816 0.55139 -0.07223 0.54815 C -0.06008 0.53843 -0.04306 0.52778 -0.02917 0.52408 C -0.02223 0.51852 -0.01771 0.5169 -0.00972 0.51482 C 0.01042 0.50139 0.02743 0.51644 0.04445 0.52778 C 0.04896 0.53079 0.04879 0.52801 0.05278 0.53334 C 0.05955 0.54236 0.06111 0.55394 0.06528 0.56482 C 0.06563 0.56783 0.06806 0.58658 0.06806 0.58889 C 0.06806 0.6088 0.06164 0.61667 0.05417 0.63148 C 0.0573 0.67246 0.054 0.65672 0.05955 0.67963 C 0.06025 0.68195 0.0599 0.68496 0.06111 0.68704 C 0.06216 0.68866 0.07726 0.69607 0.07778 0.6963 C 0.08264 0.69838 0.08611 0.7044 0.09167 0.70556 C 0.10365 0.70787 0.1158 0.7088 0.12761 0.71111 C 0.13629 0.71019 0.15243 0.71435 0.14445 0.69815 C 0.14514 0.6882 0.14358 0.67547 0.15139 0.67037 " pathEditMode="relative" ptsTypes="fffffffffffffffffffffffffffffffffffffffffffffffffffffA">
                                      <p:cBhvr>
                                        <p:cTn id="72" dur="2000" fill="hold"/>
                                        <p:tgtEl>
                                          <p:spTgt spid="51339"/>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2.77778E-6 -1.48148E-6 C 0.00747 0.00324 0.0033 0.00671 0.00695 0.01482 C 0.01441 0.03125 0.01163 0.0206 0.01806 0.03148 C 0.03021 0.05255 0.01719 0.03403 0.02899 0.05 C 0.0309 0.05695 0.03438 0.05972 0.03594 0.06667 C 0.03837 0.08704 0.04115 0.10232 0.03594 0.12408 C 0.03403 0.13241 0.02292 0.1338 0.01806 0.13519 C 0.00243 0.14005 -0.01337 0.14121 -0.02917 0.14259 C -0.07552 0.14676 -0.08923 0.14514 -0.15278 0.1463 C -0.16701 0.14884 -0.18177 0.15 -0.19583 0.15371 C -0.20555 0.16019 -0.20608 0.1588 -0.21111 0.17222 C -0.20972 0.19144 -0.20903 0.20347 -0.2 0.21852 C -0.19548 0.23727 -0.20035 0.22361 -0.1875 0.24074 C -0.1842 0.24537 -0.18281 0.25278 -0.17917 0.25741 C -0.17778 0.25926 -0.17535 0.25949 -0.17361 0.26111 C -0.17153 0.2632 -0.17014 0.26644 -0.16823 0.26852 C -0.16476 0.27176 -0.15746 0.27454 -0.15417 0.27593 C -0.15069 0.27755 -0.14792 0.28171 -0.14444 0.28333 C -0.1368 0.28681 -0.13785 0.2831 -0.13055 0.28889 C -0.11858 0.29838 -0.10677 0.31065 -0.09861 0.32593 C -0.09479 0.3331 -0.09288 0.34583 -0.09028 0.35371 C -0.08854 0.37246 -0.08698 0.37986 -0.09167 0.40185 C -0.09427 0.41412 -0.11996 0.41806 -0.12222 0.41852 C -0.15156 0.425 -0.12778 0.42037 -0.19444 0.42222 C -0.21094 0.42662 -0.18906 0.42176 -0.21667 0.42222 C -0.24392 0.42269 -0.27135 0.42477 -0.29861 0.42593 C -0.31111 0.42917 -0.31667 0.43403 -0.32639 0.44445 C -0.33576 0.4544 -0.34653 0.46343 -0.35278 0.47778 C -0.35746 0.48866 -0.35851 0.49815 -0.36667 0.50556 C -0.36753 0.50857 -0.36805 0.51204 -0.36944 0.51482 C -0.37535 0.52662 -0.37621 0.51736 -0.37361 0.52778 C -0.37864 0.53658 -0.38264 0.54236 -0.38055 0.55371 C -0.37969 0.55185 -0.37708 0.55023 -0.37778 0.54815 C -0.37847 0.5463 -0.38073 0.54884 -0.38194 0.55 C -0.38351 0.55139 -0.38455 0.55394 -0.38611 0.55556 C -0.39392 0.56435 -0.38628 0.55394 -0.39583 0.56296 C -0.40903 0.57546 -0.39028 0.56204 -0.40555 0.57222 C -0.40816 0.58241 -0.41076 0.59283 -0.41528 0.60185 C -0.41354 0.62847 -0.41493 0.61551 -0.41111 0.64074 C -0.41059 0.64398 -0.4092 0.64699 -0.40833 0.65 C -0.40781 0.65185 -0.40816 0.6544 -0.40694 0.65556 C -0.40295 0.65996 -0.39375 0.65833 -0.38889 0.66482 C -0.38125 0.675 -0.37864 0.68634 -0.36944 0.69445 C -0.36267 0.69144 -0.3618 0.68889 -0.35555 0.69445 C -0.35417 0.69815 -0.35243 0.70162 -0.35139 0.70556 C -0.35087 0.70764 -0.35417 0.7 -0.35417 0.7 " pathEditMode="relative" ptsTypes="fffffffffffffffffffffffffffffffffffffffffffffA">
                                      <p:cBhvr>
                                        <p:cTn id="76" dur="2000" fill="hold"/>
                                        <p:tgtEl>
                                          <p:spTgt spid="51339"/>
                                        </p:tgtEl>
                                        <p:attrNameLst>
                                          <p:attrName>ppt_x</p:attrName>
                                          <p:attrName>ppt_y</p:attrName>
                                        </p:attrNameLst>
                                      </p:cBhvr>
                                    </p:animMotion>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1.66667E-6 -7.40741E-7 C 0.00087 -0.00255 0.00174 -0.00509 0.00278 -0.00741 C 0.00365 -0.00926 0.0066 -0.01111 0.00556 -0.01296 C 0.00417 -0.01551 0.00104 -0.01458 -0.00139 -0.01481 C -0.01198 -0.01574 -0.02274 -0.01597 -0.03333 -0.01667 C -0.04201 -0.0206 -0.04965 -0.02824 -0.05833 -0.03148 C -0.06823 -0.03518 -0.08003 -0.03773 -0.09028 -0.04074 C -0.10382 -0.04977 -0.11875 -0.05255 -0.13333 -0.05741 C -0.15955 -0.05625 -0.1724 -0.05602 -0.19444 -0.05185 C -0.20382 -0.0456 -0.20556 -0.03704 -0.21111 -0.02593 C -0.21476 -0.00208 -0.21667 0.02407 -0.20833 0.0463 C -0.20521 0.06759 -0.19861 0.0882 -0.18889 0.10556 C -0.18368 0.11482 -0.17951 0.1257 -0.17083 0.12963 C -0.16215 0.1412 -0.15243 0.15324 -0.14167 0.16111 C -0.12274 0.17477 -0.09965 0.17732 -0.07917 0.18495 C -0.06302 0.19144 -0.04774 0.20046 -0.03194 0.20741 C -0.01806 0.21366 -0.00573 0.21736 0.00833 0.22037 C 0.01736 0.22245 0.01111 0.22269 0.02222 0.2257 C 0.03524 0.22963 0.04931 0.2331 0.0625 0.23495 C 0.07396 0.24005 0.08576 0.24097 0.09722 0.2463 C 0.10278 0.26806 0.10451 0.29005 0.10694 0.31296 C 0.10642 0.32338 0.10694 0.33403 0.10556 0.34445 C 0.10486 0.34977 0.10104 0.35324 0.09861 0.35741 C 0.09306 0.36736 0.08715 0.38009 0.08056 0.38889 C 0.07708 0.40255 0.07309 0.39861 0.06528 0.41111 C 0.06302 0.41482 0.06094 0.41898 0.05833 0.42222 C 0.03316 0.45347 0.02656 0.44468 -0.01389 0.4463 C -0.03403 0.4456 -0.07066 0.44861 -0.09444 0.44074 C -0.10608 0.4456 -0.11024 0.46482 -0.1125 0.47963 C -0.11181 0.49769 -0.11319 0.51829 -0.10694 0.53495 C -0.10573 0.54306 -0.10469 0.55023 -0.10139 0.55741 C -0.09965 0.56088 -0.09687 0.56435 -0.09583 0.56829 C -0.09062 0.58889 -0.08628 0.6081 -0.07361 0.62222 C -0.06597 0.63032 -0.07049 0.63218 -0.05972 0.63495 C -0.04948 0.64421 -0.05208 0.6382 -0.05 0.65162 C -0.05295 0.66782 -0.04931 0.66435 -0.05556 0.66829 " pathEditMode="relative" ptsTypes="fffffffffffffffffffffffffffffffffffA">
                                      <p:cBhvr>
                                        <p:cTn id="80" dur="2000" fill="hold"/>
                                        <p:tgtEl>
                                          <p:spTgt spid="51339"/>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nodeType="clickEffect">
                                  <p:stCondLst>
                                    <p:cond delay="0"/>
                                  </p:stCondLst>
                                  <p:childTnLst>
                                    <p:animMotion origin="layout" path="M -5.55556E-7 -1.85185E-6 C 0.00608 -0.00532 0.0125 -0.0081 0.01944 -0.01111 C 0.02691 -0.01041 0.03437 -0.01065 0.04167 -0.00926 C 0.05364 -0.00717 0.0658 0.00417 0.075 0.01296 C 0.08663 0.02408 0.09792 0.03588 0.10972 0.0463 C 0.11458 0.0507 0.11875 0.0581 0.12361 0.06296 C 0.12951 0.06875 0.13507 0.07523 0.14167 0.07963 C 0.14983 0.08496 0.15174 0.0838 0.15833 0.09259 C 0.16024 0.10278 0.16614 0.1088 0.16944 0.11852 C 0.17378 0.13148 0.17621 0.14537 0.17778 0.15926 C 0.17726 0.18334 0.17726 0.20741 0.17639 0.23148 C 0.17604 0.24074 0.16858 0.25162 0.16528 0.25926 C 0.15955 0.27315 0.15295 0.28496 0.14444 0.2963 C 0.13854 0.30417 0.13489 0.32014 0.12778 0.32963 C 0.12066 0.35324 0.12257 0.37269 0.13611 0.39074 C 0.13767 0.39676 0.14549 0.4081 0.15 0.41111 C 0.1526 0.41296 0.15833 0.41482 0.15833 0.41482 C 0.16476 0.42639 0.1717 0.42871 0.18055 0.43519 C 0.18628 0.43935 0.19184 0.44514 0.19722 0.45 C 0.20139 0.45371 0.2066 0.4625 0.20972 0.46852 C 0.22222 0.49236 0.22326 0.51597 0.22639 0.54445 C 0.22587 0.55625 0.22587 0.56783 0.225 0.57963 C 0.2243 0.58935 0.21788 0.59491 0.21389 0.60185 C 0.20885 0.61088 0.20746 0.61968 0.20139 0.62778 C 0.20382 0.65324 0.19983 0.63496 0.20972 0.64815 " pathEditMode="relative" ptsTypes="ffffffffffffffffffffffffA">
                                      <p:cBhvr>
                                        <p:cTn id="84" dur="2000" fill="hold"/>
                                        <p:tgtEl>
                                          <p:spTgt spid="513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2" grpId="0"/>
      <p:bldP spid="51333" grpId="0"/>
      <p:bldP spid="51334" grpId="0"/>
      <p:bldP spid="51336" grpId="0"/>
      <p:bldP spid="5133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7736" y="533400"/>
            <a:ext cx="8493864" cy="4708981"/>
          </a:xfrm>
          <a:prstGeom prst="rect">
            <a:avLst/>
          </a:prstGeom>
          <a:noFill/>
        </p:spPr>
        <p:txBody>
          <a:bodyPr wrap="square" lIns="91440" tIns="45720" rIns="91440" bIns="45720">
            <a:spAutoFit/>
          </a:bodyPr>
          <a:lstStyle/>
          <a:p>
            <a:pPr algn="ctr"/>
            <a:endPar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endParaRPr>
          </a:p>
          <a:p>
            <a:pPr algn="ctr"/>
            <a:r>
              <a:rPr lang="en-US" sz="7200" b="1" dirty="0" smtClean="0">
                <a:ln w="31550" cmpd="sng">
                  <a:solidFill>
                    <a:srgbClr val="002060"/>
                  </a:solidFill>
                  <a:prstDash val="solid"/>
                </a:ln>
                <a:solidFill>
                  <a:srgbClr val="C00000"/>
                </a:solidFill>
                <a:effectLst>
                  <a:outerShdw blurRad="50800" dist="40000" dir="5400000" algn="tl" rotWithShape="0">
                    <a:srgbClr val="000000">
                      <a:shade val="5000"/>
                      <a:satMod val="120000"/>
                      <a:alpha val="33000"/>
                    </a:srgbClr>
                  </a:outerShdw>
                </a:effectLst>
              </a:rPr>
              <a:t>III. </a:t>
            </a:r>
            <a:r>
              <a:rPr lang="en-US" sz="7200" b="1" dirty="0" err="1" smtClean="0">
                <a:ln w="31550" cmpd="sng">
                  <a:solidFill>
                    <a:srgbClr val="002060"/>
                  </a:solidFill>
                  <a:prstDash val="solid"/>
                </a:ln>
                <a:solidFill>
                  <a:srgbClr val="C00000"/>
                </a:solidFill>
                <a:effectLst>
                  <a:outerShdw blurRad="50800" dist="40000" dir="5400000" algn="tl" rotWithShape="0">
                    <a:srgbClr val="000000">
                      <a:shade val="5000"/>
                      <a:satMod val="120000"/>
                      <a:alpha val="33000"/>
                    </a:srgbClr>
                  </a:outerShdw>
                </a:effectLst>
              </a:rPr>
              <a:t>Kết</a:t>
            </a:r>
            <a:r>
              <a:rPr lang="en-US" sz="7200" b="1" dirty="0" smtClean="0">
                <a:ln w="31550" cmpd="sng">
                  <a:solidFill>
                    <a:srgbClr val="002060"/>
                  </a:solidFill>
                  <a:prstDash val="solid"/>
                </a:ln>
                <a:solidFill>
                  <a:srgbClr val="C00000"/>
                </a:solidFill>
                <a:effectLst>
                  <a:outerShdw blurRad="50800" dist="40000" dir="5400000" algn="tl" rotWithShape="0">
                    <a:srgbClr val="000000">
                      <a:shade val="5000"/>
                      <a:satMod val="120000"/>
                      <a:alpha val="33000"/>
                    </a:srgbClr>
                  </a:outerShdw>
                </a:effectLst>
              </a:rPr>
              <a:t> </a:t>
            </a:r>
            <a:r>
              <a:rPr lang="en-US" sz="7200" b="1" dirty="0" err="1" smtClean="0">
                <a:ln w="31550" cmpd="sng">
                  <a:solidFill>
                    <a:srgbClr val="002060"/>
                  </a:solidFill>
                  <a:prstDash val="solid"/>
                </a:ln>
                <a:solidFill>
                  <a:srgbClr val="C00000"/>
                </a:solidFill>
                <a:effectLst>
                  <a:outerShdw blurRad="50800" dist="40000" dir="5400000" algn="tl" rotWithShape="0">
                    <a:srgbClr val="000000">
                      <a:shade val="5000"/>
                      <a:satMod val="120000"/>
                      <a:alpha val="33000"/>
                    </a:srgbClr>
                  </a:outerShdw>
                </a:effectLst>
              </a:rPr>
              <a:t>Thúc</a:t>
            </a:r>
            <a:endParaRPr lang="en-US" sz="7200" b="1" dirty="0" smtClean="0">
              <a:ln w="31550" cmpd="sng">
                <a:solidFill>
                  <a:srgbClr val="002060"/>
                </a:solidFill>
                <a:prstDash val="solid"/>
              </a:ln>
              <a:solidFill>
                <a:srgbClr val="C00000"/>
              </a:solidFill>
              <a:effectLst>
                <a:outerShdw blurRad="50800" dist="40000" dir="5400000" algn="tl" rotWithShape="0">
                  <a:srgbClr val="000000">
                    <a:shade val="5000"/>
                    <a:satMod val="120000"/>
                    <a:alpha val="33000"/>
                  </a:srgbClr>
                </a:outerShdw>
              </a:effectLst>
            </a:endParaRPr>
          </a:p>
          <a:p>
            <a:pPr algn="ct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Cô</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và</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trẻ</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cùng</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hát</a:t>
            </a:r>
            <a:r>
              <a:rPr lang="en-US" sz="5400" b="1"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vận</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động</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 </a:t>
            </a:r>
          </a:p>
          <a:p>
            <a:pPr algn="ct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theo</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nhạc</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bài</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hát</a:t>
            </a:r>
            <a:r>
              <a:rPr lang="en-US" sz="5400" b="1" cap="none" spc="0" dirty="0" smtClean="0">
                <a:ln w="31550" cmpd="sng">
                  <a:solidFill>
                    <a:srgbClr val="002060"/>
                  </a:solidFill>
                  <a:prstDash val="solid"/>
                </a:ln>
                <a:solidFill>
                  <a:srgbClr val="002060"/>
                </a:solidFill>
                <a:effectLst>
                  <a:outerShdw blurRad="50800" dist="40000" dir="5400000" algn="tl" rotWithShape="0">
                    <a:srgbClr val="000000">
                      <a:shade val="5000"/>
                      <a:satMod val="120000"/>
                      <a:alpha val="33000"/>
                    </a:srgbClr>
                  </a:outerShdw>
                </a:effectLst>
              </a:rPr>
              <a:t>:</a:t>
            </a:r>
          </a:p>
          <a:p>
            <a:pPr algn="ctr"/>
            <a:r>
              <a:rPr lang="en-US" sz="6600" b="1" dirty="0" smtClean="0">
                <a:ln w="31550" cmpd="sng">
                  <a:solidFill>
                    <a:srgbClr val="FF0000"/>
                  </a:solidFill>
                  <a:prstDash val="solid"/>
                </a:ln>
                <a:solidFill>
                  <a:srgbClr val="F226E8"/>
                </a:solidFill>
                <a:effectLst>
                  <a:outerShdw blurRad="50800" dist="40000" dir="5400000" algn="tl" rotWithShape="0">
                    <a:srgbClr val="000000">
                      <a:shade val="5000"/>
                      <a:satMod val="120000"/>
                      <a:alpha val="33000"/>
                    </a:srgbClr>
                  </a:outerShdw>
                </a:effectLst>
              </a:rPr>
              <a:t>“ </a:t>
            </a:r>
            <a:r>
              <a:rPr lang="en-US" sz="6600" b="1" dirty="0" err="1" smtClean="0">
                <a:ln w="31550" cmpd="sng">
                  <a:solidFill>
                    <a:srgbClr val="FF0000"/>
                  </a:solidFill>
                  <a:prstDash val="solid"/>
                </a:ln>
                <a:solidFill>
                  <a:srgbClr val="F226E8"/>
                </a:solidFill>
                <a:effectLst>
                  <a:outerShdw blurRad="50800" dist="40000" dir="5400000" algn="tl" rotWithShape="0">
                    <a:srgbClr val="000000">
                      <a:shade val="5000"/>
                      <a:satMod val="120000"/>
                      <a:alpha val="33000"/>
                    </a:srgbClr>
                  </a:outerShdw>
                </a:effectLst>
              </a:rPr>
              <a:t>Bé</a:t>
            </a:r>
            <a:r>
              <a:rPr lang="en-US" sz="6600" b="1" dirty="0" smtClean="0">
                <a:ln w="31550" cmpd="sng">
                  <a:solidFill>
                    <a:srgbClr val="FF0000"/>
                  </a:solidFill>
                  <a:prstDash val="solid"/>
                </a:ln>
                <a:solidFill>
                  <a:srgbClr val="F226E8"/>
                </a:solidFill>
                <a:effectLst>
                  <a:outerShdw blurRad="50800" dist="40000" dir="5400000" algn="tl" rotWithShape="0">
                    <a:srgbClr val="000000">
                      <a:shade val="5000"/>
                      <a:satMod val="120000"/>
                      <a:alpha val="33000"/>
                    </a:srgbClr>
                  </a:outerShdw>
                </a:effectLst>
              </a:rPr>
              <a:t> </a:t>
            </a:r>
            <a:r>
              <a:rPr lang="en-US" sz="6600" b="1" dirty="0" err="1" smtClean="0">
                <a:ln w="31550" cmpd="sng">
                  <a:solidFill>
                    <a:srgbClr val="FF0000"/>
                  </a:solidFill>
                  <a:prstDash val="solid"/>
                </a:ln>
                <a:solidFill>
                  <a:srgbClr val="F226E8"/>
                </a:solidFill>
                <a:effectLst>
                  <a:outerShdw blurRad="50800" dist="40000" dir="5400000" algn="tl" rotWithShape="0">
                    <a:srgbClr val="000000">
                      <a:shade val="5000"/>
                      <a:satMod val="120000"/>
                      <a:alpha val="33000"/>
                    </a:srgbClr>
                  </a:outerShdw>
                </a:effectLst>
              </a:rPr>
              <a:t>học</a:t>
            </a:r>
            <a:r>
              <a:rPr lang="en-US" sz="6600" b="1" dirty="0" smtClean="0">
                <a:ln w="31550" cmpd="sng">
                  <a:solidFill>
                    <a:srgbClr val="FF0000"/>
                  </a:solidFill>
                  <a:prstDash val="solid"/>
                </a:ln>
                <a:solidFill>
                  <a:srgbClr val="F226E8"/>
                </a:solidFill>
                <a:effectLst>
                  <a:outerShdw blurRad="50800" dist="40000" dir="5400000" algn="tl" rotWithShape="0">
                    <a:srgbClr val="000000">
                      <a:shade val="5000"/>
                      <a:satMod val="120000"/>
                      <a:alpha val="33000"/>
                    </a:srgbClr>
                  </a:outerShdw>
                </a:effectLst>
              </a:rPr>
              <a:t> </a:t>
            </a:r>
            <a:r>
              <a:rPr lang="en-US" sz="6600" b="1" dirty="0" err="1" smtClean="0">
                <a:ln w="31550" cmpd="sng">
                  <a:solidFill>
                    <a:srgbClr val="FF0000"/>
                  </a:solidFill>
                  <a:prstDash val="solid"/>
                </a:ln>
                <a:solidFill>
                  <a:srgbClr val="F226E8"/>
                </a:solidFill>
                <a:effectLst>
                  <a:outerShdw blurRad="50800" dist="40000" dir="5400000" algn="tl" rotWithShape="0">
                    <a:srgbClr val="000000">
                      <a:shade val="5000"/>
                      <a:satMod val="120000"/>
                      <a:alpha val="33000"/>
                    </a:srgbClr>
                  </a:outerShdw>
                </a:effectLst>
              </a:rPr>
              <a:t>chữ</a:t>
            </a:r>
            <a:r>
              <a:rPr lang="en-US" sz="6600" b="1" dirty="0" smtClean="0">
                <a:ln w="31550" cmpd="sng">
                  <a:solidFill>
                    <a:srgbClr val="FF0000"/>
                  </a:solidFill>
                  <a:prstDash val="solid"/>
                </a:ln>
                <a:solidFill>
                  <a:srgbClr val="F226E8"/>
                </a:solidFill>
                <a:effectLst>
                  <a:outerShdw blurRad="50800" dist="40000" dir="5400000" algn="tl" rotWithShape="0">
                    <a:srgbClr val="000000">
                      <a:shade val="5000"/>
                      <a:satMod val="120000"/>
                      <a:alpha val="33000"/>
                    </a:srgbClr>
                  </a:outerShdw>
                </a:effectLst>
              </a:rPr>
              <a:t> ”</a:t>
            </a:r>
            <a:endParaRPr lang="en-US" sz="6600" b="1" cap="none" spc="0" dirty="0">
              <a:ln w="31550" cmpd="sng">
                <a:solidFill>
                  <a:srgbClr val="FF0000"/>
                </a:solidFill>
                <a:prstDash val="solid"/>
              </a:ln>
              <a:solidFill>
                <a:srgbClr val="F226E8"/>
              </a:solidFill>
              <a:effectLst>
                <a:outerShdw blurRad="50800" dist="40000" dir="5400000" algn="tl" rotWithShape="0">
                  <a:srgbClr val="000000">
                    <a:shade val="5000"/>
                    <a:satMod val="120000"/>
                    <a:alpha val="33000"/>
                  </a:srgbClr>
                </a:outerShdw>
              </a:effectLst>
            </a:endParaRPr>
          </a:p>
        </p:txBody>
      </p:sp>
      <p:pic>
        <p:nvPicPr>
          <p:cNvPr id="3" name="Be hoc chu.mp3">
            <a:hlinkClick r:id="" action="ppaction://media"/>
          </p:cNvPr>
          <p:cNvPicPr>
            <a:picLocks noRot="1" noChangeAspect="1"/>
          </p:cNvPicPr>
          <p:nvPr>
            <a:audioFile r:link="rId1"/>
          </p:nvPr>
        </p:nvPicPr>
        <p:blipFill>
          <a:blip r:embed="rId4"/>
          <a:stretch>
            <a:fillRect/>
          </a:stretch>
        </p:blipFill>
        <p:spPr>
          <a:xfrm>
            <a:off x="6781800" y="4953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228600"/>
            <a:ext cx="2405018"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II.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Chuẩn</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bị</a:t>
            </a: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066800" y="990600"/>
            <a:ext cx="7086600" cy="4647426"/>
          </a:xfrm>
          <a:prstGeom prst="rect">
            <a:avLst/>
          </a:prstGeom>
          <a:noFill/>
        </p:spPr>
        <p:txBody>
          <a:bodyPr wrap="square" rtlCol="0">
            <a:spAutoFit/>
          </a:bodyPr>
          <a:lstStyle/>
          <a:p>
            <a:r>
              <a:rPr lang="en-US" sz="3600" dirty="0" smtClean="0">
                <a:solidFill>
                  <a:srgbClr val="FF0000"/>
                </a:solidFill>
              </a:rPr>
              <a:t>1.Đồ </a:t>
            </a:r>
            <a:r>
              <a:rPr lang="en-US" sz="3600" dirty="0" err="1" smtClean="0">
                <a:solidFill>
                  <a:srgbClr val="FF0000"/>
                </a:solidFill>
              </a:rPr>
              <a:t>dùng</a:t>
            </a:r>
            <a:r>
              <a:rPr lang="en-US" sz="3600" dirty="0" smtClean="0">
                <a:solidFill>
                  <a:srgbClr val="FF0000"/>
                </a:solidFill>
              </a:rPr>
              <a:t> </a:t>
            </a:r>
            <a:r>
              <a:rPr lang="en-US" sz="3600" dirty="0" err="1" smtClean="0">
                <a:solidFill>
                  <a:srgbClr val="FF0000"/>
                </a:solidFill>
              </a:rPr>
              <a:t>của</a:t>
            </a:r>
            <a:r>
              <a:rPr lang="en-US" sz="3600" dirty="0" smtClean="0">
                <a:solidFill>
                  <a:srgbClr val="FF0000"/>
                </a:solidFill>
              </a:rPr>
              <a:t> </a:t>
            </a:r>
            <a:r>
              <a:rPr lang="en-US" sz="3600" dirty="0" err="1" smtClean="0">
                <a:solidFill>
                  <a:srgbClr val="FF0000"/>
                </a:solidFill>
              </a:rPr>
              <a:t>cô</a:t>
            </a:r>
            <a:r>
              <a:rPr lang="en-US" sz="3600" dirty="0" smtClean="0">
                <a:solidFill>
                  <a:srgbClr val="FF0000"/>
                </a:solidFill>
              </a:rPr>
              <a:t>:</a:t>
            </a:r>
          </a:p>
          <a:p>
            <a:r>
              <a:rPr lang="en-US" sz="3200" dirty="0" smtClean="0">
                <a:solidFill>
                  <a:srgbClr val="7030A0"/>
                </a:solidFill>
              </a:rPr>
              <a:t>- </a:t>
            </a:r>
            <a:r>
              <a:rPr lang="en-US" sz="3200" dirty="0" err="1" smtClean="0">
                <a:solidFill>
                  <a:srgbClr val="7030A0"/>
                </a:solidFill>
              </a:rPr>
              <a:t>Giáo</a:t>
            </a:r>
            <a:r>
              <a:rPr lang="en-US" sz="3200" dirty="0" smtClean="0">
                <a:solidFill>
                  <a:srgbClr val="7030A0"/>
                </a:solidFill>
              </a:rPr>
              <a:t> </a:t>
            </a:r>
            <a:r>
              <a:rPr lang="en-US" sz="3200" dirty="0" err="1" smtClean="0">
                <a:solidFill>
                  <a:srgbClr val="7030A0"/>
                </a:solidFill>
              </a:rPr>
              <a:t>án</a:t>
            </a:r>
            <a:r>
              <a:rPr lang="en-US" sz="3200" dirty="0" smtClean="0">
                <a:solidFill>
                  <a:srgbClr val="7030A0"/>
                </a:solidFill>
              </a:rPr>
              <a:t> </a:t>
            </a:r>
            <a:r>
              <a:rPr lang="en-US" sz="3200" dirty="0" err="1" smtClean="0">
                <a:solidFill>
                  <a:srgbClr val="7030A0"/>
                </a:solidFill>
              </a:rPr>
              <a:t>điện</a:t>
            </a:r>
            <a:r>
              <a:rPr lang="en-US" sz="3200" dirty="0" smtClean="0">
                <a:solidFill>
                  <a:srgbClr val="7030A0"/>
                </a:solidFill>
              </a:rPr>
              <a:t> </a:t>
            </a:r>
            <a:r>
              <a:rPr lang="en-US" sz="3200" dirty="0" err="1" smtClean="0">
                <a:solidFill>
                  <a:srgbClr val="7030A0"/>
                </a:solidFill>
              </a:rPr>
              <a:t>tử</a:t>
            </a:r>
            <a:r>
              <a:rPr lang="en-US" sz="3200" dirty="0" smtClean="0">
                <a:solidFill>
                  <a:srgbClr val="7030A0"/>
                </a:solidFill>
              </a:rPr>
              <a:t> </a:t>
            </a:r>
            <a:r>
              <a:rPr lang="en-US" sz="3200" dirty="0" err="1" smtClean="0">
                <a:solidFill>
                  <a:srgbClr val="7030A0"/>
                </a:solidFill>
              </a:rPr>
              <a:t>powerpoit</a:t>
            </a:r>
            <a:r>
              <a:rPr lang="en-US" sz="3200" dirty="0" smtClean="0">
                <a:solidFill>
                  <a:srgbClr val="7030A0"/>
                </a:solidFill>
              </a:rPr>
              <a:t>, </a:t>
            </a:r>
            <a:r>
              <a:rPr lang="en-US" sz="3200" dirty="0" err="1" smtClean="0">
                <a:solidFill>
                  <a:srgbClr val="7030A0"/>
                </a:solidFill>
              </a:rPr>
              <a:t>máy</a:t>
            </a:r>
            <a:r>
              <a:rPr lang="en-US" sz="3200" dirty="0" smtClean="0">
                <a:solidFill>
                  <a:srgbClr val="7030A0"/>
                </a:solidFill>
              </a:rPr>
              <a:t> </a:t>
            </a:r>
            <a:r>
              <a:rPr lang="en-US" sz="3200" dirty="0" err="1" smtClean="0">
                <a:solidFill>
                  <a:srgbClr val="7030A0"/>
                </a:solidFill>
              </a:rPr>
              <a:t>tương</a:t>
            </a:r>
            <a:r>
              <a:rPr lang="en-US" sz="3200" dirty="0" smtClean="0">
                <a:solidFill>
                  <a:srgbClr val="7030A0"/>
                </a:solidFill>
              </a:rPr>
              <a:t> </a:t>
            </a:r>
            <a:r>
              <a:rPr lang="en-US" sz="3200" dirty="0" err="1" smtClean="0">
                <a:solidFill>
                  <a:srgbClr val="7030A0"/>
                </a:solidFill>
              </a:rPr>
              <a:t>tác</a:t>
            </a:r>
            <a:r>
              <a:rPr lang="en-US" sz="3200" dirty="0" smtClean="0">
                <a:solidFill>
                  <a:srgbClr val="7030A0"/>
                </a:solidFill>
              </a:rPr>
              <a:t>.</a:t>
            </a:r>
          </a:p>
          <a:p>
            <a:r>
              <a:rPr lang="en-US" sz="3200" dirty="0" smtClean="0">
                <a:solidFill>
                  <a:srgbClr val="7030A0"/>
                </a:solidFill>
              </a:rPr>
              <a:t>- </a:t>
            </a:r>
            <a:r>
              <a:rPr lang="en-US" sz="3200" dirty="0" err="1" smtClean="0">
                <a:solidFill>
                  <a:srgbClr val="7030A0"/>
                </a:solidFill>
              </a:rPr>
              <a:t>Bản</a:t>
            </a:r>
            <a:r>
              <a:rPr lang="en-US" sz="3200" dirty="0" smtClean="0">
                <a:solidFill>
                  <a:srgbClr val="7030A0"/>
                </a:solidFill>
              </a:rPr>
              <a:t> </a:t>
            </a:r>
            <a:r>
              <a:rPr lang="en-US" sz="3200" dirty="0" err="1" smtClean="0">
                <a:solidFill>
                  <a:srgbClr val="7030A0"/>
                </a:solidFill>
              </a:rPr>
              <a:t>nhạc</a:t>
            </a:r>
            <a:r>
              <a:rPr lang="en-US" sz="3200" dirty="0" smtClean="0">
                <a:solidFill>
                  <a:srgbClr val="7030A0"/>
                </a:solidFill>
              </a:rPr>
              <a:t> </a:t>
            </a:r>
            <a:r>
              <a:rPr lang="en-US" sz="3200" dirty="0" err="1" smtClean="0">
                <a:solidFill>
                  <a:srgbClr val="7030A0"/>
                </a:solidFill>
              </a:rPr>
              <a:t>dùng</a:t>
            </a:r>
            <a:r>
              <a:rPr lang="en-US" sz="3200" dirty="0" smtClean="0">
                <a:solidFill>
                  <a:srgbClr val="7030A0"/>
                </a:solidFill>
              </a:rPr>
              <a:t> </a:t>
            </a:r>
            <a:r>
              <a:rPr lang="en-US" sz="3200" dirty="0" err="1" smtClean="0">
                <a:solidFill>
                  <a:srgbClr val="7030A0"/>
                </a:solidFill>
              </a:rPr>
              <a:t>trong</a:t>
            </a:r>
            <a:r>
              <a:rPr lang="en-US" sz="3200" dirty="0" smtClean="0">
                <a:solidFill>
                  <a:srgbClr val="7030A0"/>
                </a:solidFill>
              </a:rPr>
              <a:t> </a:t>
            </a:r>
            <a:r>
              <a:rPr lang="en-US" sz="3200" dirty="0" err="1" smtClean="0">
                <a:solidFill>
                  <a:srgbClr val="7030A0"/>
                </a:solidFill>
              </a:rPr>
              <a:t>trò</a:t>
            </a:r>
            <a:r>
              <a:rPr lang="en-US" sz="3200" dirty="0" smtClean="0">
                <a:solidFill>
                  <a:srgbClr val="7030A0"/>
                </a:solidFill>
              </a:rPr>
              <a:t> </a:t>
            </a:r>
            <a:r>
              <a:rPr lang="en-US" sz="3200" dirty="0" err="1" smtClean="0">
                <a:solidFill>
                  <a:srgbClr val="7030A0"/>
                </a:solidFill>
              </a:rPr>
              <a:t>chơi</a:t>
            </a:r>
            <a:r>
              <a:rPr lang="en-US" sz="3200" dirty="0" smtClean="0">
                <a:solidFill>
                  <a:srgbClr val="7030A0"/>
                </a:solidFill>
              </a:rPr>
              <a:t>.</a:t>
            </a:r>
          </a:p>
          <a:p>
            <a:r>
              <a:rPr lang="en-US" sz="3600" dirty="0" smtClean="0">
                <a:solidFill>
                  <a:srgbClr val="FF0000"/>
                </a:solidFill>
              </a:rPr>
              <a:t>2.Đồ </a:t>
            </a:r>
            <a:r>
              <a:rPr lang="en-US" sz="3600" dirty="0" err="1" smtClean="0">
                <a:solidFill>
                  <a:srgbClr val="FF0000"/>
                </a:solidFill>
              </a:rPr>
              <a:t>dùng</a:t>
            </a:r>
            <a:r>
              <a:rPr lang="en-US" sz="3600" dirty="0" smtClean="0">
                <a:solidFill>
                  <a:srgbClr val="FF0000"/>
                </a:solidFill>
              </a:rPr>
              <a:t> </a:t>
            </a:r>
            <a:r>
              <a:rPr lang="en-US" sz="3600" dirty="0" err="1" smtClean="0">
                <a:solidFill>
                  <a:srgbClr val="FF0000"/>
                </a:solidFill>
              </a:rPr>
              <a:t>của</a:t>
            </a:r>
            <a:r>
              <a:rPr lang="en-US" sz="3600" dirty="0" smtClean="0">
                <a:solidFill>
                  <a:srgbClr val="FF0000"/>
                </a:solidFill>
              </a:rPr>
              <a:t> </a:t>
            </a:r>
            <a:r>
              <a:rPr lang="en-US" sz="3600" dirty="0" err="1" smtClean="0">
                <a:solidFill>
                  <a:srgbClr val="FF0000"/>
                </a:solidFill>
              </a:rPr>
              <a:t>trẻ</a:t>
            </a:r>
            <a:r>
              <a:rPr lang="en-US" sz="3600" dirty="0" smtClean="0">
                <a:solidFill>
                  <a:srgbClr val="FF0000"/>
                </a:solidFill>
              </a:rPr>
              <a:t>:</a:t>
            </a:r>
          </a:p>
          <a:p>
            <a:r>
              <a:rPr lang="en-US" sz="3200" dirty="0" smtClean="0">
                <a:solidFill>
                  <a:srgbClr val="7030A0"/>
                </a:solidFill>
              </a:rPr>
              <a:t>- </a:t>
            </a:r>
            <a:r>
              <a:rPr lang="en-US" sz="3200" dirty="0" err="1" smtClean="0">
                <a:solidFill>
                  <a:srgbClr val="7030A0"/>
                </a:solidFill>
              </a:rPr>
              <a:t>Tranh</a:t>
            </a:r>
            <a:r>
              <a:rPr lang="en-US" sz="3200" dirty="0" smtClean="0">
                <a:solidFill>
                  <a:srgbClr val="7030A0"/>
                </a:solidFill>
              </a:rPr>
              <a:t> </a:t>
            </a:r>
            <a:r>
              <a:rPr lang="en-US" sz="3200" dirty="0" err="1" smtClean="0">
                <a:solidFill>
                  <a:srgbClr val="7030A0"/>
                </a:solidFill>
              </a:rPr>
              <a:t>có</a:t>
            </a:r>
            <a:r>
              <a:rPr lang="en-US" sz="3200" dirty="0" smtClean="0">
                <a:solidFill>
                  <a:srgbClr val="7030A0"/>
                </a:solidFill>
              </a:rPr>
              <a:t> </a:t>
            </a:r>
            <a:r>
              <a:rPr lang="en-US" sz="3200" dirty="0" err="1" smtClean="0">
                <a:solidFill>
                  <a:srgbClr val="7030A0"/>
                </a:solidFill>
              </a:rPr>
              <a:t>chứa</a:t>
            </a:r>
            <a:r>
              <a:rPr lang="en-US" sz="3200" dirty="0" smtClean="0">
                <a:solidFill>
                  <a:srgbClr val="7030A0"/>
                </a:solidFill>
              </a:rPr>
              <a:t> </a:t>
            </a:r>
            <a:r>
              <a:rPr lang="en-US" sz="3200" dirty="0" err="1" smtClean="0">
                <a:solidFill>
                  <a:srgbClr val="7030A0"/>
                </a:solidFill>
              </a:rPr>
              <a:t>chữ</a:t>
            </a:r>
            <a:r>
              <a:rPr lang="en-US" sz="3200" dirty="0" smtClean="0">
                <a:solidFill>
                  <a:srgbClr val="7030A0"/>
                </a:solidFill>
              </a:rPr>
              <a:t> </a:t>
            </a:r>
            <a:r>
              <a:rPr lang="en-US" sz="3200" dirty="0" err="1" smtClean="0">
                <a:solidFill>
                  <a:srgbClr val="7030A0"/>
                </a:solidFill>
              </a:rPr>
              <a:t>cái</a:t>
            </a:r>
            <a:r>
              <a:rPr lang="en-US" sz="3200" dirty="0" smtClean="0">
                <a:solidFill>
                  <a:srgbClr val="7030A0"/>
                </a:solidFill>
              </a:rPr>
              <a:t> l, </a:t>
            </a:r>
            <a:r>
              <a:rPr lang="en-US" sz="3200" dirty="0" err="1" smtClean="0">
                <a:solidFill>
                  <a:srgbClr val="7030A0"/>
                </a:solidFill>
              </a:rPr>
              <a:t>m,m</a:t>
            </a:r>
            <a:r>
              <a:rPr lang="en-US" sz="3200" dirty="0" smtClean="0">
                <a:solidFill>
                  <a:srgbClr val="7030A0"/>
                </a:solidFill>
              </a:rPr>
              <a:t>.</a:t>
            </a:r>
          </a:p>
          <a:p>
            <a:pPr>
              <a:buFontTx/>
              <a:buChar char="-"/>
            </a:pPr>
            <a:r>
              <a:rPr lang="en-US" sz="3200" dirty="0" err="1" smtClean="0">
                <a:solidFill>
                  <a:srgbClr val="7030A0"/>
                </a:solidFill>
              </a:rPr>
              <a:t>Các</a:t>
            </a:r>
            <a:r>
              <a:rPr lang="en-US" sz="3200" dirty="0" smtClean="0">
                <a:solidFill>
                  <a:srgbClr val="7030A0"/>
                </a:solidFill>
              </a:rPr>
              <a:t> </a:t>
            </a:r>
            <a:r>
              <a:rPr lang="en-US" sz="3200" dirty="0" err="1" smtClean="0">
                <a:solidFill>
                  <a:srgbClr val="7030A0"/>
                </a:solidFill>
              </a:rPr>
              <a:t>nét</a:t>
            </a:r>
            <a:r>
              <a:rPr lang="en-US" sz="3200" dirty="0" smtClean="0">
                <a:solidFill>
                  <a:srgbClr val="7030A0"/>
                </a:solidFill>
              </a:rPr>
              <a:t> </a:t>
            </a:r>
            <a:r>
              <a:rPr lang="en-US" sz="3200" dirty="0" err="1" smtClean="0">
                <a:solidFill>
                  <a:srgbClr val="7030A0"/>
                </a:solidFill>
              </a:rPr>
              <a:t>chữ</a:t>
            </a:r>
            <a:r>
              <a:rPr lang="en-US" sz="3200" dirty="0" smtClean="0">
                <a:solidFill>
                  <a:srgbClr val="7030A0"/>
                </a:solidFill>
              </a:rPr>
              <a:t> </a:t>
            </a:r>
            <a:r>
              <a:rPr lang="en-US" sz="3200" dirty="0" err="1" smtClean="0">
                <a:solidFill>
                  <a:srgbClr val="7030A0"/>
                </a:solidFill>
              </a:rPr>
              <a:t>để</a:t>
            </a:r>
            <a:r>
              <a:rPr lang="en-US" sz="3200" dirty="0" smtClean="0">
                <a:solidFill>
                  <a:srgbClr val="7030A0"/>
                </a:solidFill>
              </a:rPr>
              <a:t> </a:t>
            </a:r>
            <a:r>
              <a:rPr lang="en-US" sz="3200" dirty="0" err="1" smtClean="0">
                <a:solidFill>
                  <a:srgbClr val="7030A0"/>
                </a:solidFill>
              </a:rPr>
              <a:t>tạo</a:t>
            </a:r>
            <a:r>
              <a:rPr lang="en-US" sz="3200" dirty="0" smtClean="0">
                <a:solidFill>
                  <a:srgbClr val="7030A0"/>
                </a:solidFill>
              </a:rPr>
              <a:t> </a:t>
            </a:r>
            <a:r>
              <a:rPr lang="en-US" sz="3200" dirty="0" err="1" smtClean="0">
                <a:solidFill>
                  <a:srgbClr val="7030A0"/>
                </a:solidFill>
              </a:rPr>
              <a:t>thành</a:t>
            </a:r>
            <a:r>
              <a:rPr lang="en-US" sz="3200" dirty="0" smtClean="0">
                <a:solidFill>
                  <a:srgbClr val="7030A0"/>
                </a:solidFill>
              </a:rPr>
              <a:t> </a:t>
            </a:r>
            <a:r>
              <a:rPr lang="en-US" sz="3200" dirty="0" err="1" smtClean="0">
                <a:solidFill>
                  <a:srgbClr val="7030A0"/>
                </a:solidFill>
              </a:rPr>
              <a:t>chữ</a:t>
            </a:r>
            <a:r>
              <a:rPr lang="en-US" sz="3200" dirty="0" smtClean="0">
                <a:solidFill>
                  <a:srgbClr val="7030A0"/>
                </a:solidFill>
              </a:rPr>
              <a:t> </a:t>
            </a:r>
            <a:r>
              <a:rPr lang="en-US" sz="3200" dirty="0" err="1" smtClean="0">
                <a:solidFill>
                  <a:srgbClr val="7030A0"/>
                </a:solidFill>
              </a:rPr>
              <a:t>cái</a:t>
            </a:r>
            <a:r>
              <a:rPr lang="en-US" sz="3200" dirty="0" smtClean="0">
                <a:solidFill>
                  <a:srgbClr val="7030A0"/>
                </a:solidFill>
              </a:rPr>
              <a:t> </a:t>
            </a:r>
            <a:r>
              <a:rPr lang="en-US" sz="3200" dirty="0" err="1" smtClean="0">
                <a:solidFill>
                  <a:srgbClr val="7030A0"/>
                </a:solidFill>
              </a:rPr>
              <a:t>l,m</a:t>
            </a:r>
            <a:r>
              <a:rPr lang="en-US" sz="3200" dirty="0" smtClean="0">
                <a:solidFill>
                  <a:srgbClr val="7030A0"/>
                </a:solidFill>
              </a:rPr>
              <a:t> ,n.</a:t>
            </a:r>
          </a:p>
          <a:p>
            <a:r>
              <a:rPr lang="en-US" sz="3200" dirty="0" smtClean="0"/>
              <a:t> </a:t>
            </a:r>
          </a:p>
          <a:p>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24000"/>
            <a:ext cx="9144000" cy="29238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effectLst>
                  <a:outerShdw blurRad="76200" dist="50800" dir="5400000" algn="tl" rotWithShape="0">
                    <a:srgbClr val="000000">
                      <a:alpha val="65000"/>
                    </a:srgbClr>
                  </a:outerShdw>
                </a:effectLst>
              </a:rPr>
              <a:t>Ổn</a:t>
            </a:r>
            <a:r>
              <a:rPr lang="en-US" sz="4000" b="1" spc="50" dirty="0" smtClean="0">
                <a:ln w="11430"/>
                <a:effectLst>
                  <a:outerShdw blurRad="76200" dist="50800" dir="5400000" algn="tl" rotWithShape="0">
                    <a:srgbClr val="000000">
                      <a:alpha val="65000"/>
                    </a:srgbClr>
                  </a:outerShdw>
                </a:effectLst>
              </a:rPr>
              <a:t> </a:t>
            </a:r>
            <a:r>
              <a:rPr lang="en-US" sz="4000" b="1" spc="50" dirty="0" err="1" smtClean="0">
                <a:ln w="11430"/>
                <a:effectLst>
                  <a:outerShdw blurRad="76200" dist="50800" dir="5400000" algn="tl" rotWithShape="0">
                    <a:srgbClr val="000000">
                      <a:alpha val="65000"/>
                    </a:srgbClr>
                  </a:outerShdw>
                </a:effectLst>
              </a:rPr>
              <a:t>định</a:t>
            </a:r>
            <a:r>
              <a:rPr lang="en-US" sz="4000" b="1" spc="50" dirty="0" smtClean="0">
                <a:ln w="11430"/>
                <a:effectLst>
                  <a:outerShdw blurRad="76200" dist="50800" dir="5400000" algn="tl" rotWithShape="0">
                    <a:srgbClr val="000000">
                      <a:alpha val="65000"/>
                    </a:srgbClr>
                  </a:outerShdw>
                </a:effectLst>
              </a:rPr>
              <a:t> </a:t>
            </a:r>
            <a:r>
              <a:rPr lang="en-US" sz="4000" b="1" spc="50" dirty="0" err="1" smtClean="0">
                <a:ln w="11430"/>
                <a:effectLst>
                  <a:outerShdw blurRad="76200" dist="50800" dir="5400000" algn="tl" rotWithShape="0">
                    <a:srgbClr val="000000">
                      <a:alpha val="65000"/>
                    </a:srgbClr>
                  </a:outerShdw>
                </a:effectLst>
              </a:rPr>
              <a:t>tổ</a:t>
            </a:r>
            <a:r>
              <a:rPr lang="en-US" sz="4000" b="1" spc="50" dirty="0" smtClean="0">
                <a:ln w="11430"/>
                <a:effectLst>
                  <a:outerShdw blurRad="76200" dist="50800" dir="5400000" algn="tl" rotWithShape="0">
                    <a:srgbClr val="000000">
                      <a:alpha val="65000"/>
                    </a:srgbClr>
                  </a:outerShdw>
                </a:effectLst>
              </a:rPr>
              <a:t> </a:t>
            </a:r>
            <a:r>
              <a:rPr lang="en-US" sz="4000" b="1" spc="50" dirty="0" err="1" smtClean="0">
                <a:ln w="11430"/>
                <a:effectLst>
                  <a:outerShdw blurRad="76200" dist="50800" dir="5400000" algn="tl" rotWithShape="0">
                    <a:srgbClr val="000000">
                      <a:alpha val="65000"/>
                    </a:srgbClr>
                  </a:outerShdw>
                </a:effectLst>
              </a:rPr>
              <a:t>chức</a:t>
            </a:r>
            <a:r>
              <a:rPr lang="en-US" sz="4000" b="1" spc="50" dirty="0" smtClean="0">
                <a:ln w="11430"/>
                <a:effectLst>
                  <a:outerShdw blurRad="76200" dist="50800" dir="5400000" algn="tl" rotWithShape="0">
                    <a:srgbClr val="000000">
                      <a:alpha val="65000"/>
                    </a:srgbClr>
                  </a:outerShdw>
                </a:effectLst>
              </a:rPr>
              <a:t>:</a:t>
            </a:r>
          </a:p>
          <a:p>
            <a:pPr algn="ctr"/>
            <a:r>
              <a:rPr lang="en-US" sz="4800" b="1" cap="none" spc="50" dirty="0" err="1" smtClean="0">
                <a:ln w="11430"/>
                <a:solidFill>
                  <a:srgbClr val="7030A0"/>
                </a:solidFill>
                <a:effectLst>
                  <a:outerShdw blurRad="76200" dist="50800" dir="5400000" algn="tl" rotWithShape="0">
                    <a:srgbClr val="000000">
                      <a:alpha val="65000"/>
                    </a:srgbClr>
                  </a:outerShdw>
                </a:effectLst>
              </a:rPr>
              <a:t>Cô</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và</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trẻ</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cùng</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hát</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và</a:t>
            </a:r>
            <a:endParaRPr lang="en-US" sz="4800" b="1" cap="none" spc="50" dirty="0" smtClean="0">
              <a:ln w="11430"/>
              <a:solidFill>
                <a:srgbClr val="7030A0"/>
              </a:solidFill>
              <a:effectLst>
                <a:outerShdw blurRad="76200" dist="50800" dir="5400000" algn="tl" rotWithShape="0">
                  <a:srgbClr val="000000">
                    <a:alpha val="65000"/>
                  </a:srgbClr>
                </a:outerShdw>
              </a:effectLst>
            </a:endParaRPr>
          </a:p>
          <a:p>
            <a:pPr algn="ctr"/>
            <a:r>
              <a:rPr lang="en-US" sz="4800" b="1" cap="none" spc="50" dirty="0" err="1" smtClean="0">
                <a:ln w="11430"/>
                <a:solidFill>
                  <a:srgbClr val="7030A0"/>
                </a:solidFill>
                <a:effectLst>
                  <a:outerShdw blurRad="76200" dist="50800" dir="5400000" algn="tl" rotWithShape="0">
                    <a:srgbClr val="000000">
                      <a:alpha val="65000"/>
                    </a:srgbClr>
                  </a:outerShdw>
                </a:effectLst>
              </a:rPr>
              <a:t>vận</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động</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theo</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nhạc</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bài</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hát</a:t>
            </a:r>
            <a:r>
              <a:rPr lang="en-US" sz="4800" b="1" cap="none" spc="50" dirty="0" smtClean="0">
                <a:ln w="11430"/>
                <a:solidFill>
                  <a:srgbClr val="7030A0"/>
                </a:solidFill>
                <a:effectLst>
                  <a:outerShdw blurRad="76200" dist="50800" dir="5400000" algn="tl" rotWithShape="0">
                    <a:srgbClr val="000000">
                      <a:alpha val="65000"/>
                    </a:srgbClr>
                  </a:outerShdw>
                </a:effectLst>
              </a:rPr>
              <a:t>: </a:t>
            </a:r>
          </a:p>
          <a:p>
            <a:pPr algn="ctr"/>
            <a:r>
              <a:rPr lang="en-US" sz="4800" b="1" spc="50" dirty="0" smtClean="0">
                <a:ln w="11430"/>
                <a:solidFill>
                  <a:srgbClr val="FF0000"/>
                </a:solidFill>
                <a:effectLst>
                  <a:outerShdw blurRad="76200" dist="50800" dir="5400000" algn="tl" rotWithShape="0">
                    <a:srgbClr val="000000">
                      <a:alpha val="65000"/>
                    </a:srgbClr>
                  </a:outerShdw>
                </a:effectLst>
              </a:rPr>
              <a:t>“</a:t>
            </a:r>
            <a:r>
              <a:rPr lang="en-US" sz="4800" b="1" spc="50" dirty="0" err="1" smtClean="0">
                <a:ln w="11430"/>
                <a:solidFill>
                  <a:srgbClr val="FF0000"/>
                </a:solidFill>
                <a:effectLst>
                  <a:outerShdw blurRad="76200" dist="50800" dir="5400000" algn="tl" rotWithShape="0">
                    <a:srgbClr val="000000">
                      <a:alpha val="65000"/>
                    </a:srgbClr>
                  </a:outerShdw>
                </a:effectLst>
              </a:rPr>
              <a:t>Em</a:t>
            </a:r>
            <a:r>
              <a:rPr lang="en-US" sz="4800" b="1" spc="50" dirty="0" smtClean="0">
                <a:ln w="11430"/>
                <a:solidFill>
                  <a:srgbClr val="FF0000"/>
                </a:solidFill>
                <a:effectLst>
                  <a:outerShdw blurRad="76200" dist="50800" dir="5400000" algn="tl" rotWithShape="0">
                    <a:srgbClr val="000000">
                      <a:alpha val="65000"/>
                    </a:srgbClr>
                  </a:outerShdw>
                </a:effectLst>
              </a:rPr>
              <a:t> </a:t>
            </a:r>
            <a:r>
              <a:rPr lang="en-US" sz="4800" b="1" spc="50" dirty="0" err="1" smtClean="0">
                <a:ln w="11430"/>
                <a:solidFill>
                  <a:srgbClr val="FF0000"/>
                </a:solidFill>
                <a:effectLst>
                  <a:outerShdw blurRad="76200" dist="50800" dir="5400000" algn="tl" rotWithShape="0">
                    <a:srgbClr val="000000">
                      <a:alpha val="65000"/>
                    </a:srgbClr>
                  </a:outerShdw>
                </a:effectLst>
              </a:rPr>
              <a:t>đi</a:t>
            </a:r>
            <a:r>
              <a:rPr lang="en-US" sz="4800" b="1" spc="50" dirty="0" smtClean="0">
                <a:ln w="11430"/>
                <a:solidFill>
                  <a:srgbClr val="FF0000"/>
                </a:solidFill>
                <a:effectLst>
                  <a:outerShdw blurRad="76200" dist="50800" dir="5400000" algn="tl" rotWithShape="0">
                    <a:srgbClr val="000000">
                      <a:alpha val="65000"/>
                    </a:srgbClr>
                  </a:outerShdw>
                </a:effectLst>
              </a:rPr>
              <a:t> qua </a:t>
            </a:r>
            <a:r>
              <a:rPr lang="en-US" sz="4800" b="1" spc="50" dirty="0" err="1" smtClean="0">
                <a:ln w="11430"/>
                <a:solidFill>
                  <a:srgbClr val="FF0000"/>
                </a:solidFill>
                <a:effectLst>
                  <a:outerShdw blurRad="76200" dist="50800" dir="5400000" algn="tl" rotWithShape="0">
                    <a:srgbClr val="000000">
                      <a:alpha val="65000"/>
                    </a:srgbClr>
                  </a:outerShdw>
                </a:effectLst>
              </a:rPr>
              <a:t>ngã</a:t>
            </a:r>
            <a:r>
              <a:rPr lang="en-US" sz="4800" b="1" spc="50" dirty="0" smtClean="0">
                <a:ln w="11430"/>
                <a:solidFill>
                  <a:srgbClr val="FF0000"/>
                </a:solidFill>
                <a:effectLst>
                  <a:outerShdw blurRad="76200" dist="50800" dir="5400000" algn="tl" rotWithShape="0">
                    <a:srgbClr val="000000">
                      <a:alpha val="65000"/>
                    </a:srgbClr>
                  </a:outerShdw>
                </a:effectLst>
              </a:rPr>
              <a:t> </a:t>
            </a:r>
            <a:r>
              <a:rPr lang="en-US" sz="4800" b="1" spc="50" dirty="0" err="1" smtClean="0">
                <a:ln w="11430"/>
                <a:solidFill>
                  <a:srgbClr val="FF0000"/>
                </a:solidFill>
                <a:effectLst>
                  <a:outerShdw blurRad="76200" dist="50800" dir="5400000" algn="tl" rotWithShape="0">
                    <a:srgbClr val="000000">
                      <a:alpha val="65000"/>
                    </a:srgbClr>
                  </a:outerShdw>
                </a:effectLst>
              </a:rPr>
              <a:t>tư</a:t>
            </a:r>
            <a:r>
              <a:rPr lang="en-US" sz="4800" b="1" spc="50" dirty="0" smtClean="0">
                <a:ln w="11430"/>
                <a:solidFill>
                  <a:srgbClr val="FF0000"/>
                </a:solidFill>
                <a:effectLst>
                  <a:outerShdw blurRad="76200" dist="50800" dir="5400000" algn="tl" rotWithShape="0">
                    <a:srgbClr val="000000">
                      <a:alpha val="65000"/>
                    </a:srgbClr>
                  </a:outerShdw>
                </a:effectLst>
              </a:rPr>
              <a:t> </a:t>
            </a:r>
            <a:r>
              <a:rPr lang="en-US" sz="4800" b="1" spc="50" dirty="0" err="1" smtClean="0">
                <a:ln w="11430"/>
                <a:solidFill>
                  <a:srgbClr val="FF0000"/>
                </a:solidFill>
                <a:effectLst>
                  <a:outerShdw blurRad="76200" dist="50800" dir="5400000" algn="tl" rotWithShape="0">
                    <a:srgbClr val="000000">
                      <a:alpha val="65000"/>
                    </a:srgbClr>
                  </a:outerShdw>
                </a:effectLst>
              </a:rPr>
              <a:t>đường</a:t>
            </a:r>
            <a:r>
              <a:rPr lang="en-US" sz="4800" b="1" spc="50" dirty="0" smtClean="0">
                <a:ln w="11430"/>
                <a:solidFill>
                  <a:srgbClr val="FF0000"/>
                </a:solidFill>
                <a:effectLst>
                  <a:outerShdw blurRad="76200" dist="50800" dir="5400000" algn="tl" rotWithShape="0">
                    <a:srgbClr val="000000">
                      <a:alpha val="65000"/>
                    </a:srgbClr>
                  </a:outerShdw>
                </a:effectLst>
              </a:rPr>
              <a:t> </a:t>
            </a:r>
            <a:r>
              <a:rPr lang="en-US" sz="4800" b="1" spc="50" dirty="0" err="1" smtClean="0">
                <a:ln w="11430"/>
                <a:solidFill>
                  <a:srgbClr val="FF0000"/>
                </a:solidFill>
                <a:effectLst>
                  <a:outerShdw blurRad="76200" dist="50800" dir="5400000" algn="tl" rotWithShape="0">
                    <a:srgbClr val="000000">
                      <a:alpha val="65000"/>
                    </a:srgbClr>
                  </a:outerShdw>
                </a:effectLst>
              </a:rPr>
              <a:t>phố</a:t>
            </a:r>
            <a:r>
              <a:rPr lang="en-US" sz="4800" b="1" spc="50" dirty="0" smtClean="0">
                <a:ln w="11430"/>
                <a:solidFill>
                  <a:srgbClr val="FF0000"/>
                </a:solidFill>
                <a:effectLst>
                  <a:outerShdw blurRad="76200" dist="50800" dir="5400000" algn="tl" rotWithShape="0">
                    <a:srgbClr val="000000">
                      <a:alpha val="65000"/>
                    </a:srgbClr>
                  </a:outerShdw>
                </a:effectLst>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Em Đi Qua Ngã Tư Đường Phố - Nhạc Thiếu Nhi Hoạt Hình Vui Nhộn.mp4">
            <a:hlinkClick r:id="" action="ppaction://media"/>
          </p:cNvPr>
          <p:cNvPicPr>
            <a:picLocks noRot="1" noChangeAspect="1"/>
          </p:cNvPicPr>
          <p:nvPr>
            <a:videoFile r:link="rId1"/>
          </p:nvPr>
        </p:nvPicPr>
        <p:blipFill>
          <a:blip r:embed="rId4"/>
          <a:stretch>
            <a:fillRect/>
          </a:stretch>
        </p:blipFill>
        <p:spPr>
          <a:xfrm>
            <a:off x="228600" y="381000"/>
            <a:ext cx="8686800" cy="617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Picture 2" descr="Untitled.png"/>
          <p:cNvPicPr>
            <a:picLocks noChangeAspect="1"/>
          </p:cNvPicPr>
          <p:nvPr/>
        </p:nvPicPr>
        <p:blipFill>
          <a:blip r:embed="rId4"/>
          <a:stretch>
            <a:fillRect/>
          </a:stretch>
        </p:blipFill>
        <p:spPr>
          <a:xfrm>
            <a:off x="0" y="2819400"/>
            <a:ext cx="4038600" cy="3480918"/>
          </a:xfrm>
          <a:prstGeom prst="rect">
            <a:avLst/>
          </a:prstGeom>
        </p:spPr>
      </p:pic>
      <p:sp>
        <p:nvSpPr>
          <p:cNvPr id="4" name="Rectangle 3"/>
          <p:cNvSpPr/>
          <p:nvPr/>
        </p:nvSpPr>
        <p:spPr>
          <a:xfrm>
            <a:off x="3039612" y="304800"/>
            <a:ext cx="3132588"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HỘI THI</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0" y="1676400"/>
            <a:ext cx="9196748" cy="1015663"/>
          </a:xfrm>
          <a:prstGeom prst="rect">
            <a:avLst/>
          </a:prstGeom>
          <a:noFill/>
        </p:spPr>
        <p:txBody>
          <a:bodyPr wrap="none" lIns="91440" tIns="45720" rIns="91440" bIns="45720">
            <a:spAutoFit/>
          </a:bodyPr>
          <a:lstStyle/>
          <a:p>
            <a:pPr algn="ctr"/>
            <a:r>
              <a:rPr lang="en-US" sz="6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Những</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6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chữ</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6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cái</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6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vui</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6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nhộn</a:t>
            </a:r>
            <a:endParaRPr lang="en-US"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5" descr="133946026d4c99d18abac0792e43616f.jpg"/>
          <p:cNvPicPr>
            <a:picLocks noChangeAspect="1"/>
          </p:cNvPicPr>
          <p:nvPr/>
        </p:nvPicPr>
        <p:blipFill>
          <a:blip r:embed="rId5"/>
          <a:stretch>
            <a:fillRect/>
          </a:stretch>
        </p:blipFill>
        <p:spPr>
          <a:xfrm>
            <a:off x="4419600" y="3124200"/>
            <a:ext cx="4127500" cy="2552700"/>
          </a:xfrm>
          <a:prstGeom prst="rect">
            <a:avLst/>
          </a:prstGeom>
        </p:spPr>
      </p:pic>
      <p:pic>
        <p:nvPicPr>
          <p:cNvPr id="8" name="nhc gioi thieu dau.mp3">
            <a:hlinkClick r:id="" action="ppaction://media"/>
          </p:cNvPr>
          <p:cNvPicPr>
            <a:picLocks noRot="1" noChangeAspect="1"/>
          </p:cNvPicPr>
          <p:nvPr>
            <a:audioFile r:link="rId1"/>
          </p:nvPr>
        </p:nvPicPr>
        <p:blipFill>
          <a:blip r:embed="rId6"/>
          <a:stretch>
            <a:fillRect/>
          </a:stretch>
        </p:blipFill>
        <p:spPr>
          <a:xfrm>
            <a:off x="8610600" y="6248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9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1220" y="0"/>
            <a:ext cx="8982779" cy="649408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Chào</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mừng</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bé</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đã</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đến</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với</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chương</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trình</a:t>
            </a:r>
            <a:endPar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8000" b="1" cap="none" spc="50" dirty="0" smtClean="0">
                <a:ln w="11430"/>
                <a:solidFill>
                  <a:srgbClr val="0070C0"/>
                </a:solidFill>
                <a:effectLst>
                  <a:outerShdw blurRad="76200" dist="50800" dir="5400000" algn="tl" rotWithShape="0">
                    <a:srgbClr val="000000">
                      <a:alpha val="65000"/>
                    </a:srgbClr>
                  </a:outerShdw>
                </a:effectLst>
              </a:rPr>
              <a:t>“Rung </a:t>
            </a:r>
            <a:r>
              <a:rPr lang="en-US" sz="8000" b="1" cap="none" spc="50" dirty="0" err="1" smtClean="0">
                <a:ln w="11430"/>
                <a:solidFill>
                  <a:srgbClr val="0070C0"/>
                </a:solidFill>
                <a:effectLst>
                  <a:outerShdw blurRad="76200" dist="50800" dir="5400000" algn="tl" rotWithShape="0">
                    <a:srgbClr val="000000">
                      <a:alpha val="65000"/>
                    </a:srgbClr>
                  </a:outerShdw>
                </a:effectLst>
              </a:rPr>
              <a:t>chuông</a:t>
            </a:r>
            <a:r>
              <a:rPr lang="en-US" sz="8000" b="1" cap="none" spc="50" dirty="0" smtClean="0">
                <a:ln w="11430"/>
                <a:solidFill>
                  <a:srgbClr val="0070C0"/>
                </a:solidFill>
                <a:effectLst>
                  <a:outerShdw blurRad="76200" dist="50800" dir="5400000" algn="tl" rotWithShape="0">
                    <a:srgbClr val="000000">
                      <a:alpha val="65000"/>
                    </a:srgbClr>
                  </a:outerShdw>
                </a:effectLst>
              </a:rPr>
              <a:t> </a:t>
            </a:r>
            <a:r>
              <a:rPr lang="en-US" sz="8000" b="1" cap="none" spc="50" dirty="0" err="1" smtClean="0">
                <a:ln w="11430"/>
                <a:solidFill>
                  <a:srgbClr val="0070C0"/>
                </a:solidFill>
                <a:effectLst>
                  <a:outerShdw blurRad="76200" dist="50800" dir="5400000" algn="tl" rotWithShape="0">
                    <a:srgbClr val="000000">
                      <a:alpha val="65000"/>
                    </a:srgbClr>
                  </a:outerShdw>
                </a:effectLst>
              </a:rPr>
              <a:t>vàng</a:t>
            </a:r>
            <a:r>
              <a:rPr lang="en-US" sz="8000" b="1" cap="none" spc="50" dirty="0" smtClean="0">
                <a:ln w="11430"/>
                <a:solidFill>
                  <a:srgbClr val="0070C0"/>
                </a:solidFill>
                <a:effectLst>
                  <a:outerShdw blurRad="76200" dist="50800" dir="5400000" algn="tl" rotWithShape="0">
                    <a:srgbClr val="000000">
                      <a:alpha val="65000"/>
                    </a:srgbClr>
                  </a:outerShdw>
                </a:effectLst>
              </a:rPr>
              <a:t>”</a:t>
            </a:r>
            <a:endParaRPr lang="en-US" sz="8000" b="1" cap="none" spc="50" dirty="0">
              <a:ln w="11430"/>
              <a:solidFill>
                <a:srgbClr val="0070C0"/>
              </a:solidFill>
              <a:effectLst>
                <a:outerShdw blurRad="76200" dist="50800" dir="5400000" algn="tl" rotWithShape="0">
                  <a:srgbClr val="000000">
                    <a:alpha val="65000"/>
                  </a:srgbClr>
                </a:outerShdw>
              </a:effectLst>
            </a:endParaRPr>
          </a:p>
        </p:txBody>
      </p:sp>
      <p:pic>
        <p:nvPicPr>
          <p:cNvPr id="5" name="nhac rung chuong vang.mp3">
            <a:hlinkClick r:id="" action="ppaction://media"/>
          </p:cNvPr>
          <p:cNvPicPr>
            <a:picLocks noRot="1" noChangeAspect="1"/>
          </p:cNvPicPr>
          <p:nvPr>
            <a:audioFile r:link="rId1"/>
          </p:nvPr>
        </p:nvPicPr>
        <p:blipFill>
          <a:blip r:embed="rId4"/>
          <a:stretch>
            <a:fillRect/>
          </a:stretch>
        </p:blipFill>
        <p:spPr>
          <a:xfrm>
            <a:off x="8686800" y="6248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xe-lu-11-11.JPG"/>
          <p:cNvPicPr>
            <a:picLocks noChangeAspect="1"/>
          </p:cNvPicPr>
          <p:nvPr/>
        </p:nvPicPr>
        <p:blipFill>
          <a:blip r:embed="rId3"/>
          <a:stretch>
            <a:fillRect/>
          </a:stretch>
        </p:blipFill>
        <p:spPr>
          <a:xfrm>
            <a:off x="1676400" y="304800"/>
            <a:ext cx="6248400" cy="3886200"/>
          </a:xfrm>
          <a:prstGeom prst="rect">
            <a:avLst/>
          </a:prstGeom>
        </p:spPr>
      </p:pic>
      <p:sp>
        <p:nvSpPr>
          <p:cNvPr id="3" name="Rectangle 2"/>
          <p:cNvSpPr/>
          <p:nvPr/>
        </p:nvSpPr>
        <p:spPr>
          <a:xfrm>
            <a:off x="3648357" y="4038600"/>
            <a:ext cx="2490746" cy="1446550"/>
          </a:xfrm>
          <a:prstGeom prst="rect">
            <a:avLst/>
          </a:prstGeom>
          <a:noFill/>
        </p:spPr>
        <p:txBody>
          <a:bodyPr wrap="none" lIns="91440" tIns="45720" rIns="91440" bIns="45720">
            <a:spAutoFit/>
          </a:bodyPr>
          <a:lstStyle/>
          <a:p>
            <a:pPr algn="ctr"/>
            <a:r>
              <a:rPr lang="en-US" sz="8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Xe</a:t>
            </a:r>
            <a:r>
              <a:rPr lang="en-US" sz="8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8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lu</a:t>
            </a:r>
            <a:endParaRPr lang="en-US" sz="8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Rectangle 3"/>
          <p:cNvSpPr/>
          <p:nvPr/>
        </p:nvSpPr>
        <p:spPr>
          <a:xfrm>
            <a:off x="3657600" y="5288340"/>
            <a:ext cx="1352614" cy="1446550"/>
          </a:xfrm>
          <a:prstGeom prst="rect">
            <a:avLst/>
          </a:prstGeom>
          <a:noFill/>
        </p:spPr>
        <p:txBody>
          <a:bodyPr wrap="none" lIns="91440" tIns="45720" rIns="91440" bIns="45720">
            <a:spAutoFit/>
          </a:bodyPr>
          <a:lstStyle/>
          <a:p>
            <a:pPr algn="ctr"/>
            <a:r>
              <a:rPr lang="en-US" sz="8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X</a:t>
            </a:r>
            <a:r>
              <a:rPr lang="en-US" sz="8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a:t>
            </a:r>
            <a:endParaRPr lang="en-US" sz="6600" b="1" cap="none" spc="0" dirty="0">
              <a:ln w="10541" cmpd="sng">
                <a:solidFill>
                  <a:schemeClr val="accent1">
                    <a:shade val="88000"/>
                    <a:satMod val="110000"/>
                  </a:schemeClr>
                </a:solidFill>
                <a:prstDash val="solid"/>
              </a:ln>
              <a:solidFill>
                <a:srgbClr val="F226E8"/>
              </a:solidFill>
              <a:effectLst/>
            </a:endParaRPr>
          </a:p>
        </p:txBody>
      </p:sp>
      <p:sp>
        <p:nvSpPr>
          <p:cNvPr id="5" name="Rectangle 4"/>
          <p:cNvSpPr/>
          <p:nvPr/>
        </p:nvSpPr>
        <p:spPr>
          <a:xfrm>
            <a:off x="5105400" y="5181600"/>
            <a:ext cx="716234" cy="1569660"/>
          </a:xfrm>
          <a:prstGeom prst="rect">
            <a:avLst/>
          </a:prstGeom>
        </p:spPr>
        <p:txBody>
          <a:bodyPr wrap="square">
            <a:spAutoFit/>
          </a:bodyPr>
          <a:lstStyle/>
          <a:p>
            <a:r>
              <a:rPr lang="en-US" sz="9600" b="1" dirty="0" smtClean="0">
                <a:solidFill>
                  <a:srgbClr val="C00000"/>
                </a:solidFill>
              </a:rPr>
              <a:t>l</a:t>
            </a:r>
            <a:endParaRPr lang="en-US" sz="9600" b="1" dirty="0">
              <a:solidFill>
                <a:srgbClr val="C00000"/>
              </a:solidFill>
            </a:endParaRPr>
          </a:p>
        </p:txBody>
      </p:sp>
      <p:sp>
        <p:nvSpPr>
          <p:cNvPr id="7" name="Rectangle 6"/>
          <p:cNvSpPr/>
          <p:nvPr/>
        </p:nvSpPr>
        <p:spPr>
          <a:xfrm>
            <a:off x="5334000" y="5181600"/>
            <a:ext cx="990600" cy="1569660"/>
          </a:xfrm>
          <a:prstGeom prst="rect">
            <a:avLst/>
          </a:prstGeom>
        </p:spPr>
        <p:txBody>
          <a:bodyPr wrap="square">
            <a:spAutoFit/>
          </a:bodyPr>
          <a:lstStyle/>
          <a:p>
            <a: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a:t>
            </a:r>
            <a:endParaRPr 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2590800" y="4419600"/>
            <a:ext cx="2976520" cy="1200329"/>
          </a:xfrm>
          <a:prstGeom prst="rect">
            <a:avLst/>
          </a:prstGeom>
          <a:noFill/>
        </p:spPr>
        <p:txBody>
          <a:bodyPr wrap="none" lIns="91440" tIns="45720" rIns="91440" bIns="45720">
            <a:spAutoFit/>
          </a:bodyPr>
          <a:lstStyle/>
          <a:p>
            <a:pPr algn="ctr"/>
            <a:r>
              <a:rPr lang="en-US" sz="7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Xe</a:t>
            </a:r>
            <a:r>
              <a:rPr lang="en-US"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7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máy</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1905000" y="5486400"/>
            <a:ext cx="4572000" cy="1200329"/>
          </a:xfrm>
          <a:prstGeom prst="rect">
            <a:avLst/>
          </a:prstGeom>
        </p:spPr>
        <p:txBody>
          <a:bodyPr wrap="square">
            <a:spAutoFit/>
          </a:bodyPr>
          <a:lstStyle/>
          <a:p>
            <a:pPr algn="ctr"/>
            <a:r>
              <a:rPr lang="en-US" sz="7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Xe</a:t>
            </a: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7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áy</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3810000" y="5505271"/>
            <a:ext cx="685800" cy="1200329"/>
          </a:xfrm>
          <a:prstGeom prst="rect">
            <a:avLst/>
          </a:prstGeom>
        </p:spPr>
        <p:txBody>
          <a:bodyPr wrap="square">
            <a:spAutoFit/>
          </a:bodyPr>
          <a:lstStyle/>
          <a:p>
            <a:r>
              <a:rPr lang="en-US" sz="7200" b="1" dirty="0" smtClean="0">
                <a:ln w="10541" cmpd="sng">
                  <a:solidFill>
                    <a:schemeClr val="accent1">
                      <a:shade val="88000"/>
                      <a:satMod val="110000"/>
                    </a:schemeClr>
                  </a:solidFill>
                  <a:prstDash val="solid"/>
                </a:ln>
                <a:solidFill>
                  <a:srgbClr val="FF0000"/>
                </a:solidFill>
              </a:rPr>
              <a:t>m</a:t>
            </a:r>
            <a:endParaRPr lang="en-US" sz="7200" dirty="0">
              <a:solidFill>
                <a:srgbClr val="FF0000"/>
              </a:solidFill>
            </a:endParaRPr>
          </a:p>
        </p:txBody>
      </p:sp>
      <p:pic>
        <p:nvPicPr>
          <p:cNvPr id="7" name="Picture 6" descr="mau-xe-may-moi-2020-1280x720.jpg"/>
          <p:cNvPicPr>
            <a:picLocks noChangeAspect="1"/>
          </p:cNvPicPr>
          <p:nvPr/>
        </p:nvPicPr>
        <p:blipFill>
          <a:blip r:embed="rId3"/>
          <a:stretch>
            <a:fillRect/>
          </a:stretch>
        </p:blipFill>
        <p:spPr>
          <a:xfrm>
            <a:off x="1295400" y="914400"/>
            <a:ext cx="6553200" cy="31051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508</Words>
  <Application>Microsoft Office PowerPoint</Application>
  <PresentationFormat>On-screen Show (4:3)</PresentationFormat>
  <Paragraphs>103</Paragraphs>
  <Slides>22</Slides>
  <Notes>0</Notes>
  <HiddenSlides>0</HiddenSlides>
  <MMClips>4</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Welcome</dc:creator>
  <cp:lastModifiedBy>Techsi.vn</cp:lastModifiedBy>
  <cp:revision>112</cp:revision>
  <dcterms:created xsi:type="dcterms:W3CDTF">2018-01-10T11:15:30Z</dcterms:created>
  <dcterms:modified xsi:type="dcterms:W3CDTF">2023-02-13T03:21:24Z</dcterms:modified>
</cp:coreProperties>
</file>