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71" r:id="rId3"/>
    <p:sldId id="273" r:id="rId4"/>
    <p:sldId id="272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270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8B60F-8FDE-48D0-8356-8297FB533049}" type="datetimeFigureOut">
              <a:rPr lang="en-US" smtClean="0"/>
              <a:t>02/15/2023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3F14B-BABC-4D91-B211-14DECD164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46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3F14B-BABC-4D91-B211-14DECD1643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74DE-98BD-42BC-9F1C-F0DE8608E4AD}" type="datetimeFigureOut">
              <a:rPr lang="en-US" smtClean="0"/>
              <a:t>02/15/2023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9C81-D0E6-4CEF-B1A5-8348F9C34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73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74DE-98BD-42BC-9F1C-F0DE8608E4AD}" type="datetimeFigureOut">
              <a:rPr lang="en-US" smtClean="0"/>
              <a:t>02/15/2023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9C81-D0E6-4CEF-B1A5-8348F9C34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67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74DE-98BD-42BC-9F1C-F0DE8608E4AD}" type="datetimeFigureOut">
              <a:rPr lang="en-US" smtClean="0"/>
              <a:t>02/15/2023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9C81-D0E6-4CEF-B1A5-8348F9C34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67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74DE-98BD-42BC-9F1C-F0DE8608E4AD}" type="datetimeFigureOut">
              <a:rPr lang="en-US" smtClean="0"/>
              <a:t>02/15/2023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9C81-D0E6-4CEF-B1A5-8348F9C34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50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74DE-98BD-42BC-9F1C-F0DE8608E4AD}" type="datetimeFigureOut">
              <a:rPr lang="en-US" smtClean="0"/>
              <a:t>02/15/2023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9C81-D0E6-4CEF-B1A5-8348F9C34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38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74DE-98BD-42BC-9F1C-F0DE8608E4AD}" type="datetimeFigureOut">
              <a:rPr lang="en-US" smtClean="0"/>
              <a:t>02/15/2023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9C81-D0E6-4CEF-B1A5-8348F9C34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42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74DE-98BD-42BC-9F1C-F0DE8608E4AD}" type="datetimeFigureOut">
              <a:rPr lang="en-US" smtClean="0"/>
              <a:t>02/15/2023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9C81-D0E6-4CEF-B1A5-8348F9C34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53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74DE-98BD-42BC-9F1C-F0DE8608E4AD}" type="datetimeFigureOut">
              <a:rPr lang="en-US" smtClean="0"/>
              <a:t>02/15/2023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9C81-D0E6-4CEF-B1A5-8348F9C34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37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74DE-98BD-42BC-9F1C-F0DE8608E4AD}" type="datetimeFigureOut">
              <a:rPr lang="en-US" smtClean="0"/>
              <a:t>02/15/2023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9C81-D0E6-4CEF-B1A5-8348F9C34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74DE-98BD-42BC-9F1C-F0DE8608E4AD}" type="datetimeFigureOut">
              <a:rPr lang="en-US" smtClean="0"/>
              <a:t>02/15/2023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9C81-D0E6-4CEF-B1A5-8348F9C34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99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74DE-98BD-42BC-9F1C-F0DE8608E4AD}" type="datetimeFigureOut">
              <a:rPr lang="en-US" smtClean="0"/>
              <a:t>02/15/2023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9C81-D0E6-4CEF-B1A5-8348F9C34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0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574DE-98BD-42BC-9F1C-F0DE8608E4AD}" type="datetimeFigureOut">
              <a:rPr lang="en-US" smtClean="0"/>
              <a:t>02/15/2023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B9C81-D0E6-4CEF-B1A5-8348F9C34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5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4" y="22306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MN GIA QUẤT</a:t>
            </a:r>
          </a:p>
          <a:p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313" y="751446"/>
            <a:ext cx="1255041" cy="1058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2400" y="2114550"/>
            <a:ext cx="886686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tai</a:t>
            </a:r>
          </a:p>
          <a:p>
            <a:pPr marL="1485900" indent="-1485900" algn="ctr">
              <a:spcAft>
                <a:spcPts val="1200"/>
              </a:spcAft>
            </a:pP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MGL 5-6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485900" indent="-1485900" algn="ctr">
              <a:spcAft>
                <a:spcPts val="120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Kim Dung</a:t>
            </a:r>
            <a:endParaRPr lang="en-US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7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Khi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hóa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chất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vào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tai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011" y="886047"/>
            <a:ext cx="2845063" cy="4038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137" y="886829"/>
            <a:ext cx="2514600" cy="40378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86047"/>
            <a:ext cx="2845063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6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Khi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côn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trùng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bay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vào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tai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44" y="1276350"/>
            <a:ext cx="4238601" cy="2874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76350"/>
            <a:ext cx="3810000" cy="287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5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3550"/>
            <a:ext cx="8229600" cy="857250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95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6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loud Blanco Sticker">
            <a:extLst>
              <a:ext uri="{FF2B5EF4-FFF2-40B4-BE49-F238E27FC236}">
                <a16:creationId xmlns:a16="http://schemas.microsoft.com/office/drawing/2014/main" id="{BD94BDD6-311F-52F0-9434-F8EB592426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79499"/>
            <a:ext cx="2069939" cy="9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loud Blanco Sticker">
            <a:extLst>
              <a:ext uri="{FF2B5EF4-FFF2-40B4-BE49-F238E27FC236}">
                <a16:creationId xmlns:a16="http://schemas.microsoft.com/office/drawing/2014/main" id="{BD94BDD6-311F-52F0-9434-F8EB592426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18" y="212204"/>
            <a:ext cx="2069939" cy="9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Cloud Blanco Sticker">
            <a:extLst>
              <a:ext uri="{FF2B5EF4-FFF2-40B4-BE49-F238E27FC236}">
                <a16:creationId xmlns:a16="http://schemas.microsoft.com/office/drawing/2014/main" id="{FDD3D418-C5FF-C277-27E5-C5E3E739F4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819" y="39981"/>
            <a:ext cx="1207449" cy="58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loud Blanco Sticker">
            <a:extLst>
              <a:ext uri="{FF2B5EF4-FFF2-40B4-BE49-F238E27FC236}">
                <a16:creationId xmlns:a16="http://schemas.microsoft.com/office/drawing/2014/main" id="{BD94BDD6-311F-52F0-9434-F8EB592426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370" y="381420"/>
            <a:ext cx="2069939" cy="9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Cloud Blanco Sticker">
            <a:extLst>
              <a:ext uri="{FF2B5EF4-FFF2-40B4-BE49-F238E27FC236}">
                <a16:creationId xmlns:a16="http://schemas.microsoft.com/office/drawing/2014/main" id="{BD94BDD6-311F-52F0-9434-F8EB592426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77" y="1134091"/>
            <a:ext cx="3701462" cy="9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7791" y="171613"/>
            <a:ext cx="8866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pic>
        <p:nvPicPr>
          <p:cNvPr id="1026" name="Picture 2" descr="Mọi điều cần biết về chó con: Cách nuôi, chăm sóc và huấn luyệ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09" y="752698"/>
            <a:ext cx="72390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411065978341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31172" y="5015968"/>
            <a:ext cx="58964" cy="12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2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91" y="171613"/>
            <a:ext cx="8866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pic>
        <p:nvPicPr>
          <p:cNvPr id="5" name="411065986718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V="1">
            <a:off x="8991600" y="5131538"/>
            <a:ext cx="152400" cy="329624"/>
          </a:xfrm>
          <a:prstGeom prst="rect">
            <a:avLst/>
          </a:prstGeom>
        </p:spPr>
      </p:pic>
      <p:pic>
        <p:nvPicPr>
          <p:cNvPr id="2050" name="Picture 2" descr="Tả đặc điểm ngoại hình của con mèo (hoặc chó) - Tập làm văn lớp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71550"/>
            <a:ext cx="697634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66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91" y="171613"/>
            <a:ext cx="8866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pic>
        <p:nvPicPr>
          <p:cNvPr id="5" name="411065980351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40129" y="5143500"/>
            <a:ext cx="167346" cy="361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096" y="971550"/>
            <a:ext cx="728025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7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91" y="171613"/>
            <a:ext cx="8866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pic>
        <p:nvPicPr>
          <p:cNvPr id="5" name="411065988738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67800" y="4978688"/>
            <a:ext cx="76200" cy="164812"/>
          </a:xfrm>
          <a:prstGeom prst="rect">
            <a:avLst/>
          </a:prstGeom>
        </p:spPr>
      </p:pic>
      <p:pic>
        <p:nvPicPr>
          <p:cNvPr id="3074" name="Picture 2" descr="Hình ảnh Tiếng Vỗ Tay Nồng Nhiệt PNG , Vỗ Tay, Clip Nghệ Thuật, Thân Hình  PNG miễn phí tải tập tin PSDComment và Vec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89293"/>
            <a:ext cx="6614809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13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90550"/>
            <a:ext cx="8229600" cy="857250"/>
          </a:xfrm>
        </p:spPr>
        <p:txBody>
          <a:bodyPr>
            <a:noAutofit/>
          </a:bodyPr>
          <a:lstStyle/>
          <a:p>
            <a:r>
              <a:rPr lang="en-US" sz="6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6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</a:t>
            </a:r>
            <a:endParaRPr lang="en-US" sz="6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Những điều kỳ diệu từ đôi tai - KhoaHoc.t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3355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96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62150"/>
            <a:ext cx="8229600" cy="857250"/>
          </a:xfrm>
        </p:spPr>
        <p:txBody>
          <a:bodyPr>
            <a:noAutofit/>
          </a:bodyPr>
          <a:lstStyle/>
          <a:p>
            <a:r>
              <a:rPr lang="en-US" sz="6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</a:t>
            </a:r>
            <a:endParaRPr lang="en-US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37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Khi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dị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vật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nhỏ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rơi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vào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tai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300797"/>
            <a:ext cx="3776133" cy="335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00797"/>
            <a:ext cx="3776133" cy="335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Khi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dị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vật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lớn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rơi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vào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tai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670" y="1156955"/>
            <a:ext cx="4008549" cy="3087983"/>
          </a:xfrm>
          <a:prstGeom prst="rect">
            <a:avLst/>
          </a:prstGeom>
        </p:spPr>
      </p:pic>
      <p:pic>
        <p:nvPicPr>
          <p:cNvPr id="6146" name="Picture 2" descr="Mách bạn cách loại bỏ nước trong tai khi đi bơ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63601"/>
            <a:ext cx="4108450" cy="308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16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108</Words>
  <Application>Microsoft Office PowerPoint</Application>
  <PresentationFormat>On-screen Show (16:9)</PresentationFormat>
  <Paragraphs>18</Paragraphs>
  <Slides>13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Đôi tai</vt:lpstr>
      <vt:lpstr>Cách xử lý  khi dị vật rơi vào tai</vt:lpstr>
      <vt:lpstr>Khi dị vật nhỏ rơi vào tai</vt:lpstr>
      <vt:lpstr>PowerPoint Presentation</vt:lpstr>
      <vt:lpstr>PowerPoint Presentation</vt:lpstr>
      <vt:lpstr>PowerPoint Presentation</vt:lpstr>
      <vt:lpstr>Luyện tập tình huống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MSTTPC1</dc:creator>
  <cp:lastModifiedBy>admins</cp:lastModifiedBy>
  <cp:revision>20</cp:revision>
  <dcterms:created xsi:type="dcterms:W3CDTF">2022-11-03T05:25:38Z</dcterms:created>
  <dcterms:modified xsi:type="dcterms:W3CDTF">2023-02-15T04:42:49Z</dcterms:modified>
</cp:coreProperties>
</file>