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89" r:id="rId3"/>
    <p:sldId id="291" r:id="rId4"/>
    <p:sldId id="293" r:id="rId5"/>
    <p:sldId id="292" r:id="rId6"/>
    <p:sldId id="294" r:id="rId7"/>
    <p:sldId id="295" r:id="rId8"/>
    <p:sldId id="296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FFFFCC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42" autoAdjust="0"/>
    <p:restoredTop sz="94660"/>
  </p:normalViewPr>
  <p:slideViewPr>
    <p:cSldViewPr>
      <p:cViewPr>
        <p:scale>
          <a:sx n="94" d="100"/>
          <a:sy n="94" d="100"/>
        </p:scale>
        <p:origin x="-1290" y="2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5B40AF-13B5-40F3-A11F-6024AD660433}" type="datetimeFigureOut">
              <a:rPr lang="en-US" smtClean="0"/>
              <a:pPr/>
              <a:t>2/13/2023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A59037-7606-47B5-A8E0-D06918223FE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3862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01A52-4ADC-4DFE-A55F-33DEBFBCC2BF}" type="datetimeFigureOut">
              <a:rPr lang="en-US" smtClean="0"/>
              <a:pPr/>
              <a:t>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9D358-512A-4AE2-8FF1-80C63F3188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211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01A52-4ADC-4DFE-A55F-33DEBFBCC2BF}" type="datetimeFigureOut">
              <a:rPr lang="en-US" smtClean="0"/>
              <a:pPr/>
              <a:t>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9D358-512A-4AE2-8FF1-80C63F3188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346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01A52-4ADC-4DFE-A55F-33DEBFBCC2BF}" type="datetimeFigureOut">
              <a:rPr lang="en-US" smtClean="0"/>
              <a:pPr/>
              <a:t>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9D358-512A-4AE2-8FF1-80C63F3188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882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01A52-4ADC-4DFE-A55F-33DEBFBCC2BF}" type="datetimeFigureOut">
              <a:rPr lang="en-US" smtClean="0"/>
              <a:pPr/>
              <a:t>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9D358-512A-4AE2-8FF1-80C63F3188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332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01A52-4ADC-4DFE-A55F-33DEBFBCC2BF}" type="datetimeFigureOut">
              <a:rPr lang="en-US" smtClean="0"/>
              <a:pPr/>
              <a:t>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9D358-512A-4AE2-8FF1-80C63F3188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973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01A52-4ADC-4DFE-A55F-33DEBFBCC2BF}" type="datetimeFigureOut">
              <a:rPr lang="en-US" smtClean="0"/>
              <a:pPr/>
              <a:t>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9D358-512A-4AE2-8FF1-80C63F3188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789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01A52-4ADC-4DFE-A55F-33DEBFBCC2BF}" type="datetimeFigureOut">
              <a:rPr lang="en-US" smtClean="0"/>
              <a:pPr/>
              <a:t>2/13/2023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9D358-512A-4AE2-8FF1-80C63F3188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885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01A52-4ADC-4DFE-A55F-33DEBFBCC2BF}" type="datetimeFigureOut">
              <a:rPr lang="en-US" smtClean="0"/>
              <a:pPr/>
              <a:t>2/13/2023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9D358-512A-4AE2-8FF1-80C63F3188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418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01A52-4ADC-4DFE-A55F-33DEBFBCC2BF}" type="datetimeFigureOut">
              <a:rPr lang="en-US" smtClean="0"/>
              <a:pPr/>
              <a:t>2/13/2023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9D358-512A-4AE2-8FF1-80C63F3188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7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01A52-4ADC-4DFE-A55F-33DEBFBCC2BF}" type="datetimeFigureOut">
              <a:rPr lang="en-US" smtClean="0"/>
              <a:pPr/>
              <a:t>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9D358-512A-4AE2-8FF1-80C63F3188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83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01A52-4ADC-4DFE-A55F-33DEBFBCC2BF}" type="datetimeFigureOut">
              <a:rPr lang="en-US" smtClean="0"/>
              <a:pPr/>
              <a:t>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9D358-512A-4AE2-8FF1-80C63F3188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791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0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E01A52-4ADC-4DFE-A55F-33DEBFBCC2BF}" type="datetimeFigureOut">
              <a:rPr lang="en-US" smtClean="0"/>
              <a:pPr/>
              <a:t>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99D358-512A-4AE2-8FF1-80C63F3188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586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3" name="chimes.wav"/>
          </p:stSnd>
        </p:sndAc>
      </p:transition>
    </mc:Choice>
    <mc:Fallback xmlns="">
      <p:transition spd="slow">
        <p:sndAc>
          <p:stSnd>
            <p:snd r:embed="rId14" name="chimes.wav"/>
          </p:stSnd>
        </p:sndAc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0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audio" Target="../media/audio10.wav"/><Relationship Id="rId3" Type="http://schemas.microsoft.com/office/2007/relationships/media" Target="../media/media2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3.png"/><Relationship Id="rId5" Type="http://schemas.microsoft.com/office/2007/relationships/media" Target="../media/media3.mp3"/><Relationship Id="rId10" Type="http://schemas.openxmlformats.org/officeDocument/2006/relationships/image" Target="../media/image2.png"/><Relationship Id="rId4" Type="http://schemas.openxmlformats.org/officeDocument/2006/relationships/audio" Target="../media/media2.mp3"/><Relationship Id="rId9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10.wav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.png"/><Relationship Id="rId5" Type="http://schemas.openxmlformats.org/officeDocument/2006/relationships/image" Target="../media/image1.jpeg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0.wav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.jpeg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10.wav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.jpeg"/><Relationship Id="rId5" Type="http://schemas.openxmlformats.org/officeDocument/2006/relationships/image" Target="../media/image6.pn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10.wav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.jpeg"/><Relationship Id="rId5" Type="http://schemas.openxmlformats.org/officeDocument/2006/relationships/image" Target="../media/image6.pn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10.wav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.jpeg"/><Relationship Id="rId5" Type="http://schemas.openxmlformats.org/officeDocument/2006/relationships/image" Target="../media/image6.png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5.mp3"/><Relationship Id="rId7" Type="http://schemas.openxmlformats.org/officeDocument/2006/relationships/image" Target="../media/image1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p3"/><Relationship Id="rId9" Type="http://schemas.openxmlformats.org/officeDocument/2006/relationships/audio" Target="../media/audio10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49c6e853_1%20-%20spring%208_resize"/>
          <p:cNvPicPr>
            <a:picLocks noChangeAspect="1" noChangeArrowheads="1"/>
          </p:cNvPicPr>
          <p:nvPr/>
        </p:nvPicPr>
        <p:blipFill>
          <a:blip r:embed="rId3" cstate="print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895350" y="3288428"/>
            <a:ext cx="7200900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VĐTN: Nhà của tôi</a:t>
            </a:r>
          </a:p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            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hát: Ba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ngọn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nến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lung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		 TCÂN  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		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5 - 6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gian: 30 – 35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GV</a:t>
            </a:r>
            <a:r>
              <a:rPr lang="en-US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Nguyễn Thị Hường</a:t>
            </a:r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</a:t>
            </a:r>
          </a:p>
          <a:p>
            <a:endParaRPr lang="en-US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học </a:t>
            </a:r>
            <a:r>
              <a:rPr lang="en-US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2022- 2023</a:t>
            </a:r>
            <a:endParaRPr 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000" y="152400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PHÒNG GIÁO DỤC VÀ ĐÀO TẠO QUÂN LONG BIÊN</a:t>
            </a:r>
          </a:p>
          <a:p>
            <a:pPr algn="ctr"/>
            <a:r>
              <a:rPr lang="en-US" sz="16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TRƯỜNG MẦM </a:t>
            </a:r>
            <a:r>
              <a:rPr lang="en-US" sz="1600" b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NON </a:t>
            </a:r>
            <a:r>
              <a:rPr lang="en-US" sz="1600" b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GIA QUẤT</a:t>
            </a:r>
            <a:endParaRPr lang="en-US" sz="16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00200" y="2362200"/>
            <a:ext cx="54136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GIÁO DỤC ÂM NHẠC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48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49c6e853_1%20-%20spring%208_resize"/>
          <p:cNvPicPr>
            <a:picLocks noChangeAspect="1" noChangeArrowheads="1"/>
          </p:cNvPicPr>
          <p:nvPr/>
        </p:nvPicPr>
        <p:blipFill>
          <a:blip r:embed="rId9" cstate="print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8600" y="838200"/>
            <a:ext cx="8001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57300" lvl="2" indent="-342900" algn="ctr">
              <a:buAutoNum type="arabicPeriod"/>
            </a:pPr>
            <a:r>
              <a:rPr lang="en-US" sz="4800" dirty="0" smtClean="0">
                <a:solidFill>
                  <a:srgbClr val="FF0000"/>
                </a:solidFill>
              </a:rPr>
              <a:t>Ổn định tổ chức</a:t>
            </a:r>
          </a:p>
          <a:p>
            <a:pPr lvl="2" algn="ctr"/>
            <a:endParaRPr lang="en-US" sz="4800" dirty="0" smtClean="0"/>
          </a:p>
          <a:p>
            <a:pPr algn="ctr"/>
            <a:r>
              <a:rPr lang="en-US" sz="4800" dirty="0" smtClean="0">
                <a:solidFill>
                  <a:schemeClr val="accent5">
                    <a:lumMod val="75000"/>
                  </a:schemeClr>
                </a:solidFill>
              </a:rPr>
              <a:t>Trò chơi : Nghe giai điệu đoán          tên bài hát  </a:t>
            </a:r>
          </a:p>
          <a:p>
            <a:pPr algn="ctr"/>
            <a:endParaRPr lang="en-US" sz="4800" dirty="0"/>
          </a:p>
        </p:txBody>
      </p:sp>
      <p:pic>
        <p:nvPicPr>
          <p:cNvPr id="3" name="BanTayMe-BuiDinhThao_x96v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95422" y="5865515"/>
            <a:ext cx="609600" cy="609600"/>
          </a:xfrm>
          <a:prstGeom prst="rect">
            <a:avLst/>
          </a:prstGeom>
        </p:spPr>
      </p:pic>
      <p:pic>
        <p:nvPicPr>
          <p:cNvPr id="6" name="GiaDinhNhoHanhPhucTo-Bibi-2883838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29100" y="5869388"/>
            <a:ext cx="609600" cy="609600"/>
          </a:xfrm>
          <a:prstGeom prst="rect">
            <a:avLst/>
          </a:prstGeom>
        </p:spPr>
      </p:pic>
      <p:pic>
        <p:nvPicPr>
          <p:cNvPr id="8" name="NhaCuaToi-QuynhTrang-3676864_hq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290560" y="58655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48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8" name="chimes.wav"/>
          </p:stSnd>
        </p:sndAc>
      </p:transition>
    </mc:Choice>
    <mc:Fallback xmlns="">
      <p:transition spd="slow"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6714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49c6e853_1%20-%20spring%208_resize"/>
          <p:cNvPicPr>
            <a:picLocks noChangeAspect="1" noChangeArrowheads="1"/>
          </p:cNvPicPr>
          <p:nvPr/>
        </p:nvPicPr>
        <p:blipFill>
          <a:blip r:embed="rId5" cstate="print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33063" y="676205"/>
            <a:ext cx="7924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2. Phương pháp hình thức tổ chức</a:t>
            </a:r>
          </a:p>
          <a:p>
            <a:endParaRPr lang="en-US" sz="4000" dirty="0"/>
          </a:p>
          <a:p>
            <a:r>
              <a:rPr lang="en-US" sz="4000" dirty="0" smtClean="0"/>
              <a:t>Cả lớp hát bài “ Nhà của tôi ”</a:t>
            </a:r>
            <a:endParaRPr lang="en-US" sz="4000" dirty="0"/>
          </a:p>
        </p:txBody>
      </p:sp>
      <p:pic>
        <p:nvPicPr>
          <p:cNvPr id="3" name="NhaCuaToi-QuynhTrang-3676864_hq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0547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48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himes.wav"/>
          </p:stSnd>
        </p:sndAc>
      </p:transition>
    </mc:Choice>
    <mc:Fallback xmlns="">
      <p:transition spd="slow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1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NhaCuaToi-QuynhTrang-3676864_hq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4" name="Picture 2" descr="49c6e853_1%20-%20spring%208_resize"/>
          <p:cNvPicPr>
            <a:picLocks noChangeAspect="1" noChangeArrowheads="1"/>
          </p:cNvPicPr>
          <p:nvPr/>
        </p:nvPicPr>
        <p:blipFill>
          <a:blip r:embed="rId6" cstate="print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457200" y="2133600"/>
            <a:ext cx="87249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>
                <a:solidFill>
                  <a:schemeClr val="bg2">
                    <a:lumMod val="25000"/>
                  </a:schemeClr>
                </a:solidFill>
              </a:rPr>
              <a:t>Cả lớp </a:t>
            </a:r>
            <a:r>
              <a:rPr lang="en-US" sz="5400" dirty="0" smtClean="0">
                <a:solidFill>
                  <a:schemeClr val="bg2">
                    <a:lumMod val="25000"/>
                  </a:schemeClr>
                </a:solidFill>
              </a:rPr>
              <a:t>xem cô </a:t>
            </a:r>
            <a:r>
              <a:rPr lang="en-US" sz="5400" dirty="0">
                <a:solidFill>
                  <a:schemeClr val="bg2">
                    <a:lumMod val="25000"/>
                  </a:schemeClr>
                </a:solidFill>
              </a:rPr>
              <a:t>vận </a:t>
            </a:r>
            <a:r>
              <a:rPr lang="en-US" sz="5400" dirty="0" smtClean="0">
                <a:solidFill>
                  <a:schemeClr val="bg2">
                    <a:lumMod val="25000"/>
                  </a:schemeClr>
                </a:solidFill>
              </a:rPr>
              <a:t>động theo nhạc bài </a:t>
            </a:r>
            <a:r>
              <a:rPr lang="en-US" sz="5400" dirty="0">
                <a:solidFill>
                  <a:schemeClr val="bg2">
                    <a:lumMod val="25000"/>
                  </a:schemeClr>
                </a:solidFill>
              </a:rPr>
              <a:t>“ Nhà của tôi </a:t>
            </a:r>
            <a:r>
              <a:rPr lang="en-US" sz="5400" dirty="0" smtClean="0">
                <a:solidFill>
                  <a:schemeClr val="bg2">
                    <a:lumMod val="25000"/>
                  </a:schemeClr>
                </a:solidFill>
              </a:rPr>
              <a:t>” nhé !</a:t>
            </a:r>
            <a:endParaRPr lang="en-US" sz="54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7" name="NhaCuaToi-QuynhTrang-3676864_hq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4800" y="6219463"/>
            <a:ext cx="609600" cy="609600"/>
          </a:xfrm>
          <a:prstGeom prst="rect">
            <a:avLst/>
          </a:prstGeom>
        </p:spPr>
      </p:pic>
      <p:pic>
        <p:nvPicPr>
          <p:cNvPr id="8" name="NhaCuaToi-QuynhTrang-3676864_hq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534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996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himes.wav"/>
          </p:stSnd>
        </p:sndAc>
      </p:transition>
    </mc:Choice>
    <mc:Fallback xmlns="">
      <p:transition spd="slow"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NhaCuaToi-QuynhTrang-3676864_hq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4" name="Picture 2" descr="49c6e853_1%20-%20spring%208_resize"/>
          <p:cNvPicPr>
            <a:picLocks noChangeAspect="1" noChangeArrowheads="1"/>
          </p:cNvPicPr>
          <p:nvPr/>
        </p:nvPicPr>
        <p:blipFill>
          <a:blip r:embed="rId6" cstate="print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685800" y="1905000"/>
            <a:ext cx="7297960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chemeClr val="bg2">
                    <a:lumMod val="25000"/>
                  </a:schemeClr>
                </a:solidFill>
              </a:rPr>
              <a:t>Cả lớp </a:t>
            </a:r>
            <a:r>
              <a:rPr lang="en-US" sz="6000" dirty="0" smtClean="0">
                <a:solidFill>
                  <a:schemeClr val="bg2">
                    <a:lumMod val="25000"/>
                  </a:schemeClr>
                </a:solidFill>
              </a:rPr>
              <a:t>hát và vận động</a:t>
            </a:r>
          </a:p>
          <a:p>
            <a:r>
              <a:rPr lang="en-US" sz="60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6000" dirty="0">
                <a:solidFill>
                  <a:schemeClr val="bg2">
                    <a:lumMod val="25000"/>
                  </a:schemeClr>
                </a:solidFill>
              </a:rPr>
              <a:t>bài “ Nhà của tôi ”</a:t>
            </a:r>
          </a:p>
        </p:txBody>
      </p:sp>
      <p:pic>
        <p:nvPicPr>
          <p:cNvPr id="7" name="NhaCuaToi-QuynhTrang-3676864_hq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2499" y="6260939"/>
            <a:ext cx="609600" cy="609600"/>
          </a:xfrm>
          <a:prstGeom prst="rect">
            <a:avLst/>
          </a:prstGeom>
        </p:spPr>
      </p:pic>
      <p:pic>
        <p:nvPicPr>
          <p:cNvPr id="8" name="NhaCuaToi-QuynhTrang-3676864_hq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6260939"/>
            <a:ext cx="609600" cy="609600"/>
          </a:xfrm>
          <a:prstGeom prst="rect">
            <a:avLst/>
          </a:prstGeom>
        </p:spPr>
      </p:pic>
      <p:pic>
        <p:nvPicPr>
          <p:cNvPr id="9" name="NhaCuaToi-QuynhTrang-3676864_hq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53400" y="62426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201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himes.wav"/>
          </p:stSnd>
        </p:sndAc>
      </p:transition>
    </mc:Choice>
    <mc:Fallback xmlns="">
      <p:transition spd="slow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NhaCuaToi-QuynhTrang-3676864_hq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4" name="Picture 2" descr="49c6e853_1%20-%20spring%208_resize"/>
          <p:cNvPicPr>
            <a:picLocks noChangeAspect="1" noChangeArrowheads="1"/>
          </p:cNvPicPr>
          <p:nvPr/>
        </p:nvPicPr>
        <p:blipFill>
          <a:blip r:embed="rId6" cstate="print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99" y="15433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051849" y="1295400"/>
            <a:ext cx="7772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 smtClean="0">
                <a:solidFill>
                  <a:schemeClr val="bg2">
                    <a:lumMod val="25000"/>
                  </a:schemeClr>
                </a:solidFill>
              </a:rPr>
              <a:t>Các tổ hát 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</a:rPr>
              <a:t>và vận </a:t>
            </a:r>
            <a:r>
              <a:rPr lang="en-US" sz="4800" dirty="0" smtClean="0">
                <a:solidFill>
                  <a:schemeClr val="bg2">
                    <a:lumMod val="25000"/>
                  </a:schemeClr>
                </a:solidFill>
              </a:rPr>
              <a:t>động theo nhạc bài 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</a:rPr>
              <a:t>“ Nhà của tôi ”</a:t>
            </a:r>
          </a:p>
        </p:txBody>
      </p:sp>
      <p:pic>
        <p:nvPicPr>
          <p:cNvPr id="7" name="NhaCuaToi-QuynhTrang-3676864_hq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77200" y="6237790"/>
            <a:ext cx="609600" cy="609600"/>
          </a:xfrm>
          <a:prstGeom prst="rect">
            <a:avLst/>
          </a:prstGeom>
        </p:spPr>
      </p:pic>
      <p:pic>
        <p:nvPicPr>
          <p:cNvPr id="8" name="NhaCuaToi-QuynhTrang-3676864_hq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95463" y="6177023"/>
            <a:ext cx="609600" cy="609600"/>
          </a:xfrm>
          <a:prstGeom prst="rect">
            <a:avLst/>
          </a:prstGeom>
        </p:spPr>
      </p:pic>
      <p:pic>
        <p:nvPicPr>
          <p:cNvPr id="9" name="NhaCuaToi-QuynhTrang-3676864_hq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4600" y="6263833"/>
            <a:ext cx="609600" cy="609600"/>
          </a:xfrm>
          <a:prstGeom prst="rect">
            <a:avLst/>
          </a:prstGeom>
        </p:spPr>
      </p:pic>
      <p:pic>
        <p:nvPicPr>
          <p:cNvPr id="10" name="NhaCuaToi-QuynhTrang-3676864_hq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22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himes.wav"/>
          </p:stSnd>
        </p:sndAc>
      </p:transition>
    </mc:Choice>
    <mc:Fallback xmlns="">
      <p:transition spd="slow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NhaCuaToi-QuynhTrang-3676864_hq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4" name="Picture 2" descr="49c6e853_1%20-%20spring%208_resize"/>
          <p:cNvPicPr>
            <a:picLocks noChangeAspect="1" noChangeArrowheads="1"/>
          </p:cNvPicPr>
          <p:nvPr/>
        </p:nvPicPr>
        <p:blipFill>
          <a:blip r:embed="rId6" cstate="print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87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066800" y="849464"/>
            <a:ext cx="70866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>
                <a:solidFill>
                  <a:schemeClr val="bg2">
                    <a:lumMod val="25000"/>
                  </a:schemeClr>
                </a:solidFill>
              </a:rPr>
              <a:t>Các </a:t>
            </a:r>
            <a:r>
              <a:rPr lang="en-US" sz="5400" dirty="0" smtClean="0">
                <a:solidFill>
                  <a:schemeClr val="bg2">
                    <a:lumMod val="25000"/>
                  </a:schemeClr>
                </a:solidFill>
              </a:rPr>
              <a:t>nhóm và cá nhân lên </a:t>
            </a:r>
            <a:r>
              <a:rPr lang="en-US" sz="5400" dirty="0">
                <a:solidFill>
                  <a:schemeClr val="bg2">
                    <a:lumMod val="25000"/>
                  </a:schemeClr>
                </a:solidFill>
              </a:rPr>
              <a:t>vận động theo nhạc bài “ Nhà của tôi ”</a:t>
            </a:r>
          </a:p>
        </p:txBody>
      </p:sp>
      <p:pic>
        <p:nvPicPr>
          <p:cNvPr id="8" name="NhaCuaToi-QuynhTrang-3676864_hq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" y="6096000"/>
            <a:ext cx="609600" cy="609600"/>
          </a:xfrm>
          <a:prstGeom prst="rect">
            <a:avLst/>
          </a:prstGeom>
        </p:spPr>
      </p:pic>
      <p:pic>
        <p:nvPicPr>
          <p:cNvPr id="10" name="NhaCuaToi-QuynhTrang-3676864_hq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6144228"/>
            <a:ext cx="609600" cy="609600"/>
          </a:xfrm>
          <a:prstGeom prst="rect">
            <a:avLst/>
          </a:prstGeom>
        </p:spPr>
      </p:pic>
      <p:pic>
        <p:nvPicPr>
          <p:cNvPr id="11" name="NhaCuaToi-QuynhTrang-3676864_hq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01000" y="5943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778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himes.wav"/>
          </p:stSnd>
        </p:sndAc>
      </p:transition>
    </mc:Choice>
    <mc:Fallback xmlns="">
      <p:transition spd="slow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14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714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714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6714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49c6e853_1%20-%20spring%208_resize"/>
          <p:cNvPicPr>
            <a:picLocks noChangeAspect="1" noChangeArrowheads="1"/>
          </p:cNvPicPr>
          <p:nvPr/>
        </p:nvPicPr>
        <p:blipFill>
          <a:blip r:embed="rId7" cstate="print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87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Nghe hát “ Ba ngọn nến lung linh”</a:t>
            </a:r>
            <a:endParaRPr lang="en-US" dirty="0"/>
          </a:p>
        </p:txBody>
      </p:sp>
      <p:pic>
        <p:nvPicPr>
          <p:cNvPr id="3" name="BaNgonNenLungLinh-MatNgoc_3g6c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248400" y="3121017"/>
            <a:ext cx="609600" cy="609600"/>
          </a:xfrm>
          <a:prstGeom prst="rect">
            <a:avLst/>
          </a:prstGeom>
        </p:spPr>
      </p:pic>
      <p:pic>
        <p:nvPicPr>
          <p:cNvPr id="7" name="BaNgonNenLungLinhBeat-V.A-3002512_hq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76400" y="30977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473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6" name="chimes.wav"/>
          </p:stSnd>
        </p:sndAc>
      </p:transition>
    </mc:Choice>
    <mc:Fallback xmlns="">
      <p:transition spd="slow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0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677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1213</TotalTime>
  <Words>130</Words>
  <Application>Microsoft Office PowerPoint</Application>
  <PresentationFormat>On-screen Show (4:3)</PresentationFormat>
  <Paragraphs>23</Paragraphs>
  <Slides>8</Slides>
  <Notes>0</Notes>
  <HiddenSlides>0</HiddenSlides>
  <MMClips>22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Techsi.vn</cp:lastModifiedBy>
  <cp:revision>132</cp:revision>
  <dcterms:created xsi:type="dcterms:W3CDTF">2014-10-12T02:41:03Z</dcterms:created>
  <dcterms:modified xsi:type="dcterms:W3CDTF">2023-02-13T03:11:00Z</dcterms:modified>
</cp:coreProperties>
</file>