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3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707B-F671-4F16-906F-F402A49C0D9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4807-3199-4270-8D0F-59960E47A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1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707B-F671-4F16-906F-F402A49C0D9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4807-3199-4270-8D0F-59960E47A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7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707B-F671-4F16-906F-F402A49C0D9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4807-3199-4270-8D0F-59960E47A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1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707B-F671-4F16-906F-F402A49C0D9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4807-3199-4270-8D0F-59960E47A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2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707B-F671-4F16-906F-F402A49C0D9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4807-3199-4270-8D0F-59960E47A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4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707B-F671-4F16-906F-F402A49C0D9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4807-3199-4270-8D0F-59960E47A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0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707B-F671-4F16-906F-F402A49C0D9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4807-3199-4270-8D0F-59960E47A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3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707B-F671-4F16-906F-F402A49C0D9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4807-3199-4270-8D0F-59960E47A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9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707B-F671-4F16-906F-F402A49C0D9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4807-3199-4270-8D0F-59960E47A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3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707B-F671-4F16-906F-F402A49C0D9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4807-3199-4270-8D0F-59960E47A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707B-F671-4F16-906F-F402A49C0D9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4807-3199-4270-8D0F-59960E47A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1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E707B-F671-4F16-906F-F402A49C0D9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04807-3199-4270-8D0F-59960E47A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9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376" y="272955"/>
            <a:ext cx="11191163" cy="109182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PHÒNG GIÁO DỤC QUẬN LONG BIÊN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TRƯỜNG MẦM NON GIA</a:t>
            </a:r>
            <a:r>
              <a:rPr lang="vi-VN" sz="3200" b="1" dirty="0" smtClean="0">
                <a:solidFill>
                  <a:srgbClr val="FF0000"/>
                </a:solidFill>
              </a:rPr>
              <a:t> </a:t>
            </a:r>
            <a:r>
              <a:rPr lang="vi-VN" sz="3200" dirty="0" smtClean="0">
                <a:solidFill>
                  <a:srgbClr val="FF0000"/>
                </a:solidFill>
              </a:rPr>
              <a:t>QUẤT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7098" y="2983005"/>
            <a:ext cx="5227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KHÁM PHÁ XÃ HỘI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95682" y="381400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Lĩnh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vực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</a:rPr>
              <a:t>Phát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triển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nhận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thức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95682" y="4321833"/>
            <a:ext cx="6380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Đề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tài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</a:rPr>
              <a:t>Bé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vui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đón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tết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dương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lịch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5681" y="4830001"/>
            <a:ext cx="6380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Giáo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viên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vi-VN" sz="2800" dirty="0" smtClean="0">
                <a:solidFill>
                  <a:srgbClr val="FF0000"/>
                </a:solidFill>
              </a:rPr>
              <a:t>Trương Thanh Hường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95681" y="536107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Lứa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tuổi</a:t>
            </a:r>
            <a:r>
              <a:rPr lang="en-US" sz="2800" dirty="0" smtClean="0">
                <a:solidFill>
                  <a:srgbClr val="FF0000"/>
                </a:solidFill>
              </a:rPr>
              <a:t>: 3 – 4 </a:t>
            </a:r>
            <a:r>
              <a:rPr lang="en-US" sz="2800" dirty="0" err="1" smtClean="0">
                <a:solidFill>
                  <a:srgbClr val="FF0000"/>
                </a:solidFill>
              </a:rPr>
              <a:t>tuổi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534" y="1372630"/>
            <a:ext cx="1631334" cy="12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3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I. </a:t>
            </a:r>
            <a:r>
              <a:rPr lang="en-US" b="1" dirty="0" err="1" smtClean="0">
                <a:solidFill>
                  <a:srgbClr val="FF0000"/>
                </a:solidFill>
              </a:rPr>
              <a:t>Mục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đích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yêu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cầu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285" y="1506022"/>
            <a:ext cx="112963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</a:rPr>
              <a:t>Kiến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solidFill>
                  <a:srgbClr val="FF0000"/>
                </a:solidFill>
              </a:rPr>
              <a:t>Trẻ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</a:rPr>
              <a:t> 1/1 </a:t>
            </a:r>
            <a:r>
              <a:rPr lang="en-US" sz="2800" b="1" dirty="0" err="1" smtClean="0">
                <a:solidFill>
                  <a:srgbClr val="FF0000"/>
                </a:solidFill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đầu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tiên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năm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mới</a:t>
            </a:r>
            <a:r>
              <a:rPr lang="en-US" sz="2800" b="1" dirty="0" smtClean="0">
                <a:solidFill>
                  <a:srgbClr val="FF0000"/>
                </a:solidFill>
              </a:rPr>
              <a:t> hay </a:t>
            </a:r>
            <a:r>
              <a:rPr lang="en-US" sz="2800" b="1" dirty="0" err="1" smtClean="0">
                <a:solidFill>
                  <a:srgbClr val="FF0000"/>
                </a:solidFill>
              </a:rPr>
              <a:t>còn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gọi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Tết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dương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lịch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tất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cả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mọi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nghỉ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984" y="2989492"/>
            <a:ext cx="626504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</a:rPr>
              <a:t>Kỹ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solidFill>
                  <a:srgbClr val="FF0000"/>
                </a:solidFill>
              </a:rPr>
              <a:t>Rèn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trẻ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kỹ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sát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ghi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nhớ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solidFill>
                  <a:srgbClr val="FF0000"/>
                </a:solidFill>
              </a:rPr>
              <a:t>Phát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triển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ngôn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ngữ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mạch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lạc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285" y="4472962"/>
            <a:ext cx="115900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</a:rPr>
              <a:t>Thái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dục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trẻ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ngoan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giỏi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vâng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lời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lớn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bố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mẹ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chơi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4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34678"/>
          </a:xfrm>
        </p:spPr>
        <p:txBody>
          <a:bodyPr>
            <a:normAutofit/>
          </a:bodyPr>
          <a:lstStyle/>
          <a:p>
            <a:r>
              <a:rPr lang="en-US" sz="4900" b="1" dirty="0" smtClean="0">
                <a:solidFill>
                  <a:srgbClr val="FF0000"/>
                </a:solidFill>
              </a:rPr>
              <a:t>II. </a:t>
            </a:r>
            <a:r>
              <a:rPr lang="en-US" sz="4900" b="1" dirty="0" err="1" smtClean="0">
                <a:solidFill>
                  <a:srgbClr val="FF0000"/>
                </a:solidFill>
              </a:rPr>
              <a:t>Chuẩn</a:t>
            </a:r>
            <a:r>
              <a:rPr lang="en-US" sz="4900" b="1" dirty="0" smtClean="0">
                <a:solidFill>
                  <a:srgbClr val="FF0000"/>
                </a:solidFill>
              </a:rPr>
              <a:t> </a:t>
            </a:r>
            <a:r>
              <a:rPr lang="en-US" sz="4900" b="1" dirty="0" err="1" smtClean="0">
                <a:solidFill>
                  <a:srgbClr val="FF0000"/>
                </a:solidFill>
              </a:rPr>
              <a:t>bị</a:t>
            </a:r>
            <a:r>
              <a:rPr lang="en-US" sz="4900" b="1" dirty="0" smtClean="0">
                <a:solidFill>
                  <a:srgbClr val="FF0000"/>
                </a:solidFill>
              </a:rPr>
              <a:t>:</a:t>
            </a:r>
            <a:br>
              <a:rPr lang="en-US" sz="49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*</a:t>
            </a:r>
            <a:r>
              <a:rPr lang="en-US" sz="2800" b="1" dirty="0" err="1" smtClean="0">
                <a:solidFill>
                  <a:srgbClr val="FF0000"/>
                </a:solidFill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cô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</a:rPr>
              <a:t>Máy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ảnh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mọi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tết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dương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lịch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* </a:t>
            </a:r>
            <a:r>
              <a:rPr lang="en-US" sz="2800" b="1" dirty="0" err="1" smtClean="0">
                <a:solidFill>
                  <a:srgbClr val="FF0000"/>
                </a:solidFill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trẻ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</a:rPr>
              <a:t>Lô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tô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tết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8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III. </a:t>
            </a:r>
            <a:r>
              <a:rPr lang="en-US" b="1" dirty="0" err="1" smtClean="0">
                <a:solidFill>
                  <a:srgbClr val="FF0000"/>
                </a:solidFill>
              </a:rPr>
              <a:t>Ổn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định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tổ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chức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</a:rPr>
              <a:t>Sắp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đến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tết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rồi</a:t>
            </a:r>
            <a:r>
              <a:rPr lang="en-US" sz="2800" b="1" dirty="0" smtClean="0">
                <a:solidFill>
                  <a:srgbClr val="FF0000"/>
                </a:solidFill>
              </a:rPr>
              <a:t>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SapDenTetRoi-BaoNgu-27658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53328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23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942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IV. </a:t>
            </a:r>
            <a:r>
              <a:rPr lang="en-US" b="1" dirty="0" err="1" smtClean="0">
                <a:solidFill>
                  <a:srgbClr val="FF0000"/>
                </a:solidFill>
              </a:rPr>
              <a:t>Phương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pháp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hình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thức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tổ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chức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b="1" dirty="0" err="1" smtClean="0">
                <a:solidFill>
                  <a:srgbClr val="FF0000"/>
                </a:solidFill>
              </a:rPr>
              <a:t>Trò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chuyện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về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ngày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tết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dương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lịch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2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b="1" dirty="0" err="1" smtClean="0">
                <a:solidFill>
                  <a:srgbClr val="FF0000"/>
                </a:solidFill>
              </a:rPr>
              <a:t>Một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số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hình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ảnh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trong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ngày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tết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Dương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lịch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7" y="1690688"/>
            <a:ext cx="3078977" cy="22001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63" y="1690688"/>
            <a:ext cx="3301961" cy="2200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981" y="1690688"/>
            <a:ext cx="3628071" cy="2156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22" y="4296083"/>
            <a:ext cx="3926448" cy="23049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18" y="4186712"/>
            <a:ext cx="3628071" cy="241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7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b="1" dirty="0" err="1" smtClean="0">
                <a:solidFill>
                  <a:srgbClr val="FF0000"/>
                </a:solidFill>
              </a:rPr>
              <a:t>Trò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chơi</a:t>
            </a:r>
            <a:r>
              <a:rPr lang="en-US" b="1" dirty="0" smtClean="0">
                <a:solidFill>
                  <a:srgbClr val="FF0000"/>
                </a:solidFill>
              </a:rPr>
              <a:t>: “</a:t>
            </a:r>
            <a:r>
              <a:rPr lang="en-US" b="1" dirty="0" err="1" smtClean="0">
                <a:solidFill>
                  <a:srgbClr val="FF0000"/>
                </a:solidFill>
              </a:rPr>
              <a:t>Thi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xem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nào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nhanh</a:t>
            </a:r>
            <a:r>
              <a:rPr lang="en-US" b="1" dirty="0" smtClean="0">
                <a:solidFill>
                  <a:srgbClr val="FF0000"/>
                </a:solidFill>
              </a:rPr>
              <a:t>”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b="1" dirty="0" err="1" smtClean="0">
                <a:solidFill>
                  <a:srgbClr val="FF0000"/>
                </a:solidFill>
              </a:rPr>
              <a:t>Cách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chơi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</a:rPr>
              <a:t>Cô</a:t>
            </a:r>
            <a:r>
              <a:rPr lang="en-US" b="1" dirty="0" smtClean="0">
                <a:solidFill>
                  <a:srgbClr val="FF0000"/>
                </a:solidFill>
              </a:rPr>
              <a:t> chia </a:t>
            </a:r>
            <a:r>
              <a:rPr lang="en-US" b="1" dirty="0" err="1" smtClean="0">
                <a:solidFill>
                  <a:srgbClr val="FF0000"/>
                </a:solidFill>
              </a:rPr>
              <a:t>trẻ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làm</a:t>
            </a:r>
            <a:r>
              <a:rPr lang="en-US" b="1" dirty="0" smtClean="0">
                <a:solidFill>
                  <a:srgbClr val="FF0000"/>
                </a:solidFill>
              </a:rPr>
              <a:t> 3 </a:t>
            </a:r>
            <a:r>
              <a:rPr lang="en-US" b="1" dirty="0" err="1" smtClean="0">
                <a:solidFill>
                  <a:srgbClr val="FF0000"/>
                </a:solidFill>
              </a:rPr>
              <a:t>đội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trên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bảng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của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mỗi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gắn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những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lô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tô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hoạt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của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mọi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người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thường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làm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không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làm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trong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ngày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</a:t>
            </a:r>
            <a:r>
              <a:rPr lang="en-US" b="1" dirty="0" err="1" smtClean="0">
                <a:solidFill>
                  <a:srgbClr val="FF0000"/>
                </a:solidFill>
              </a:rPr>
              <a:t>ết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</a:t>
            </a:r>
            <a:r>
              <a:rPr lang="en-US" b="1" dirty="0" err="1" smtClean="0">
                <a:solidFill>
                  <a:srgbClr val="FF0000"/>
                </a:solidFill>
              </a:rPr>
              <a:t>ương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lịch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b="1" dirty="0" err="1" smtClean="0">
                <a:solidFill>
                  <a:srgbClr val="FF0000"/>
                </a:solidFill>
              </a:rPr>
              <a:t>Nhiệm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vụ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của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mỗi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lên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tìm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gỡ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những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lô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tô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không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phải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hoạt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của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mọi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người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trong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ngày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tết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b="1" dirty="0" err="1" smtClean="0">
                <a:solidFill>
                  <a:srgbClr val="FF0000"/>
                </a:solidFill>
              </a:rPr>
              <a:t>Luật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chơi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</a:rPr>
              <a:t>Trò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chơi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được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diễn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trong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thời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gian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là</a:t>
            </a:r>
            <a:r>
              <a:rPr lang="en-US" b="1" dirty="0" smtClean="0">
                <a:solidFill>
                  <a:srgbClr val="FF0000"/>
                </a:solidFill>
              </a:rPr>
              <a:t> 1 </a:t>
            </a:r>
            <a:r>
              <a:rPr lang="en-US" b="1" dirty="0" err="1" smtClean="0">
                <a:solidFill>
                  <a:srgbClr val="FF0000"/>
                </a:solidFill>
              </a:rPr>
              <a:t>bản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nhạc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kết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thúc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bản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nhạc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nào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tìm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được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nhiều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lô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tô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hơn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đó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chiến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thắng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3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720" y="-155379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b="1" dirty="0" err="1">
                <a:solidFill>
                  <a:srgbClr val="FF0000"/>
                </a:solidFill>
              </a:rPr>
              <a:t>K</a:t>
            </a:r>
            <a:r>
              <a:rPr lang="en-US" b="1" dirty="0" err="1" smtClean="0">
                <a:solidFill>
                  <a:srgbClr val="FF0000"/>
                </a:solidFill>
              </a:rPr>
              <a:t>ết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thúc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tiết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học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</a:rPr>
              <a:t>Hát</a:t>
            </a:r>
            <a:r>
              <a:rPr lang="en-US" b="1" dirty="0" smtClean="0">
                <a:solidFill>
                  <a:srgbClr val="FF0000"/>
                </a:solidFill>
              </a:rPr>
              <a:t> “</a:t>
            </a:r>
            <a:r>
              <a:rPr lang="en-US" b="1" dirty="0" err="1" smtClean="0">
                <a:solidFill>
                  <a:srgbClr val="FF0000"/>
                </a:solidFill>
              </a:rPr>
              <a:t>Chúc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mừng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năm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mới</a:t>
            </a:r>
            <a:r>
              <a:rPr lang="en-US" b="1" dirty="0" smtClean="0">
                <a:solidFill>
                  <a:srgbClr val="FF0000"/>
                </a:solidFill>
              </a:rPr>
              <a:t>”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hucMungNamMoi-BeBaoNgoc-406375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42032" y="40808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7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34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266</Words>
  <Application>Microsoft Office PowerPoint</Application>
  <PresentationFormat>Widescreen</PresentationFormat>
  <Paragraphs>22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PHÒNG GIÁO DỤC QUẬN LONG BIÊN TRƯỜNG MẦM NON GIA QUẤT</vt:lpstr>
      <vt:lpstr>I. Mục đích yêu cầu</vt:lpstr>
      <vt:lpstr>II. Chuẩn bị: *Đồ dùng của cô: - Máy tính có các hình ảnh hoạt động của mọi người trong ngày tết dương lịch * Đồ dùng của trẻ: - Lô tô các hoạt động ngày tết</vt:lpstr>
      <vt:lpstr>III. Ổn định tổ chức - Hát “Sắp đến tết rồi”</vt:lpstr>
      <vt:lpstr>IV. Phương pháp hình thức tổ chức *Trò chuyện về ngày tết dương lịch </vt:lpstr>
      <vt:lpstr>*Một số hình ảnh trong ngày tết Dương lịch</vt:lpstr>
      <vt:lpstr>*Trò chơi: “Thi xem đội nào nhanh”</vt:lpstr>
      <vt:lpstr>*Kết thúc tiết học: Hát “Chúc mừng năm mới”</vt:lpstr>
    </vt:vector>
  </TitlesOfParts>
  <Company>Tien Ich May Tinh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QUẬN LONG BIÊN TRƯỜNG MẦM NON GIA THƯỢNG</dc:title>
  <dc:creator>Le Tien Duat</dc:creator>
  <cp:lastModifiedBy>ThanhHuong</cp:lastModifiedBy>
  <cp:revision>13</cp:revision>
  <dcterms:created xsi:type="dcterms:W3CDTF">2019-04-09T08:00:14Z</dcterms:created>
  <dcterms:modified xsi:type="dcterms:W3CDTF">2023-02-12T14:31:02Z</dcterms:modified>
</cp:coreProperties>
</file>