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7" r:id="rId3"/>
    <p:sldId id="258" r:id="rId4"/>
    <p:sldId id="259" r:id="rId5"/>
    <p:sldId id="260" r:id="rId6"/>
    <p:sldId id="263" r:id="rId7"/>
    <p:sldId id="265" r:id="rId8"/>
    <p:sldId id="266" r:id="rId9"/>
    <p:sldId id="264" r:id="rId10"/>
    <p:sldId id="270" r:id="rId11"/>
    <p:sldId id="269" r:id="rId12"/>
    <p:sldId id="268" r:id="rId13"/>
    <p:sldId id="267" r:id="rId14"/>
    <p:sldId id="271" r:id="rId15"/>
    <p:sldId id="261" r:id="rId16"/>
    <p:sldId id="26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-618" y="-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14-Dec-23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36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14-Dec-23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4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14-Dec-23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1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14-Dec-23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0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14-Dec-23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01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14-Dec-23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55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14-Dec-23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88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14-Dec-23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0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14-Dec-23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14-Dec-23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38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14-Dec-23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61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799E1-6662-46F5-95DD-39A65C774C73}" type="datetimeFigureOut">
              <a:rPr lang="en-US" smtClean="0"/>
              <a:t>14-Dec-23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0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790613" y="4237785"/>
            <a:ext cx="50800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MGB (3-4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20- 25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vi-VN" sz="20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Hoàng Thị Minh Giang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59233" y="758174"/>
            <a:ext cx="58735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QUẤT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02318" y="3404696"/>
            <a:ext cx="4187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2277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57599" y="2607857"/>
            <a:ext cx="4463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821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13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84494" y="2228671"/>
            <a:ext cx="4393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bay”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34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3721" y="2635623"/>
            <a:ext cx="6104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0964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9377" y="2228671"/>
            <a:ext cx="55402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612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79882" y="2765629"/>
            <a:ext cx="66332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Tổ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nhóm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nhân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đọc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630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dạy tiếng Anh cho trẻ em qua bài hát hiệu quả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26765"/>
            <a:ext cx="12382500" cy="852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73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6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ọi xe phòng cháy chữa cháy khi có hỏa hoạn tốn bao nhiêu tiền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5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83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" y="-3346"/>
            <a:ext cx="12186960" cy="68646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62423" y="2505669"/>
            <a:ext cx="4055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 smtClean="0">
                <a:ln/>
                <a:solidFill>
                  <a:schemeClr val="accent4"/>
                </a:solidFill>
              </a:rPr>
              <a:t>Đọc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diễn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cảm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95965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ơ xe chữa chá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6761" cy="685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53289" y="2634826"/>
            <a:ext cx="3286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Đàm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Thoại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04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8806" cy="6858000"/>
          </a:xfrm>
          <a:prstGeom prst="rect">
            <a:avLst/>
          </a:prstGeom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456330" y="1983255"/>
            <a:ext cx="81534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vừa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giả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9656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44153" y="2407024"/>
            <a:ext cx="4581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14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1240" y="2228671"/>
            <a:ext cx="56172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8070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44898" y="2433918"/>
            <a:ext cx="5702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9696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141</Words>
  <Application>Microsoft Office PowerPoint</Application>
  <PresentationFormat>Custom</PresentationFormat>
  <Paragraphs>22</Paragraphs>
  <Slides>16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SKY</cp:lastModifiedBy>
  <cp:revision>25</cp:revision>
  <dcterms:created xsi:type="dcterms:W3CDTF">2021-03-30T06:21:04Z</dcterms:created>
  <dcterms:modified xsi:type="dcterms:W3CDTF">2023-12-14T02:54:12Z</dcterms:modified>
</cp:coreProperties>
</file>