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sldIdLst>
    <p:sldId id="300" r:id="rId3"/>
    <p:sldId id="298" r:id="rId4"/>
    <p:sldId id="299" r:id="rId5"/>
    <p:sldId id="259" r:id="rId6"/>
    <p:sldId id="260" r:id="rId7"/>
    <p:sldId id="280" r:id="rId8"/>
    <p:sldId id="281" r:id="rId9"/>
    <p:sldId id="261" r:id="rId10"/>
    <p:sldId id="262" r:id="rId11"/>
    <p:sldId id="263" r:id="rId12"/>
    <p:sldId id="264" r:id="rId13"/>
    <p:sldId id="265" r:id="rId14"/>
    <p:sldId id="282" r:id="rId15"/>
    <p:sldId id="266" r:id="rId16"/>
    <p:sldId id="267" r:id="rId17"/>
    <p:sldId id="283" r:id="rId18"/>
    <p:sldId id="269" r:id="rId19"/>
    <p:sldId id="270" r:id="rId20"/>
    <p:sldId id="289" r:id="rId21"/>
    <p:sldId id="272" r:id="rId22"/>
    <p:sldId id="273" r:id="rId23"/>
    <p:sldId id="274" r:id="rId24"/>
    <p:sldId id="277" r:id="rId25"/>
    <p:sldId id="297" r:id="rId26"/>
  </p:sldIdLst>
  <p:sldSz cx="9144000" cy="6858000" type="screen4x3"/>
  <p:notesSz cx="6858000" cy="9144000"/>
  <p:embeddedFontLst>
    <p:embeddedFont>
      <p:font typeface="Calibri" pitchFamily="34" charset="0"/>
      <p:regular r:id="rId27"/>
      <p:bold r:id="rId28"/>
      <p:italic r:id="rId29"/>
      <p:boldItalic r:id="rId30"/>
    </p:embeddedFont>
    <p:embeddedFont>
      <p:font typeface=".VnAvant" pitchFamily="34" charset="0"/>
      <p:regular r:id="rId31"/>
      <p:bold r:id="rId32"/>
      <p:italic r:id="rId33"/>
      <p:boldItalic r:id="rId34"/>
    </p:embeddedFont>
  </p:embeddedFontLst>
  <p:defaultTextStyle>
    <a:defPPr>
      <a:defRPr lang="vi-V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Nhấn mạnh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32" autoAdjust="0"/>
    <p:restoredTop sz="94660"/>
  </p:normalViewPr>
  <p:slideViewPr>
    <p:cSldViewPr>
      <p:cViewPr>
        <p:scale>
          <a:sx n="60" d="100"/>
          <a:sy n="60" d="100"/>
        </p:scale>
        <p:origin x="-123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7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6.fntdata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2.fntdata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 smtClean="0"/>
              <a:t>Bấm &amp; sửa kiểu phụ đề</a:t>
            </a:r>
            <a:endParaRPr lang="vi-VN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7FE78-8A66-48FF-92CF-60B2E0FF6428}" type="datetimeFigureOut">
              <a:rPr lang="vi-VN"/>
              <a:pPr>
                <a:defRPr/>
              </a:pPr>
              <a:t>14/12/2023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D07A05-C4E8-4E71-8FA2-4C61117267D2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789969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D057B-F427-4232-8462-0CB56A1644B2}" type="datetimeFigureOut">
              <a:rPr lang="vi-VN"/>
              <a:pPr>
                <a:defRPr/>
              </a:pPr>
              <a:t>14/12/2023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809A11-84CB-4F32-A58E-313D8BBD4863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093713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F6532-81F1-4E60-A830-DBAED7173B34}" type="datetimeFigureOut">
              <a:rPr lang="vi-VN"/>
              <a:pPr>
                <a:defRPr/>
              </a:pPr>
              <a:t>14/12/2023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3E4A98-A295-4694-9042-C28F5BC867E2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467789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CD260F-387B-483F-A537-79A10EF0F2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45230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65DAEF-3DA3-4E7B-9BB4-7CF9577B96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70725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0E1400-CED8-4291-A2AC-6DC4E128E9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70850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3C8625-912D-4773-88BE-374A6FA72C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08243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F72E8A-AAA4-4468-98DA-AE06E5D108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11373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32B93E-47F7-4B92-854A-358A4B36AA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46182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0FEA77-12EB-4455-BA97-62127D7E7D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29213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FEA198-7BD1-4A84-86D4-B9821A4CF6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4776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CEFBE-502F-46EB-B115-9A0FC7696A86}" type="datetimeFigureOut">
              <a:rPr lang="vi-VN"/>
              <a:pPr>
                <a:defRPr/>
              </a:pPr>
              <a:t>14/12/2023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FA886C-F8AB-4AE1-8E04-FB8B92D36A73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5960609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5DD562-D45F-4A97-979A-BD35096B9F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59433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2EEBC9-CA48-4DBF-9A62-63DD664EAF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87210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DD18D7-8943-4C63-BA78-75F9C9120D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0082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3F781-9676-4445-8B22-FFC9883F92F8}" type="datetimeFigureOut">
              <a:rPr lang="vi-VN"/>
              <a:pPr>
                <a:defRPr/>
              </a:pPr>
              <a:t>14/12/2023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68E6C3-59A1-4BEE-8088-18377C187F1A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138514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5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BB9EE-A697-4F2D-AC9E-6C65B84BC25D}" type="datetimeFigureOut">
              <a:rPr lang="vi-VN"/>
              <a:pPr>
                <a:defRPr/>
              </a:pPr>
              <a:t>14/12/2023</a:t>
            </a:fld>
            <a:endParaRPr lang="vi-VN"/>
          </a:p>
        </p:txBody>
      </p:sp>
      <p:sp>
        <p:nvSpPr>
          <p:cNvPr id="6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014BDC-EB59-4E4C-B00D-F00E30CA572A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940241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7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FED4B-C3C6-4E3A-B7F4-92B9ACA4DDB6}" type="datetimeFigureOut">
              <a:rPr lang="vi-VN"/>
              <a:pPr>
                <a:defRPr/>
              </a:pPr>
              <a:t>14/12/2023</a:t>
            </a:fld>
            <a:endParaRPr lang="vi-VN"/>
          </a:p>
        </p:txBody>
      </p:sp>
      <p:sp>
        <p:nvSpPr>
          <p:cNvPr id="8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9BB496-397A-4E9D-AD92-2C87FBADB94E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012336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47003-5CD4-4113-987E-CE8BD612B2D6}" type="datetimeFigureOut">
              <a:rPr lang="vi-VN"/>
              <a:pPr>
                <a:defRPr/>
              </a:pPr>
              <a:t>14/12/2023</a:t>
            </a:fld>
            <a:endParaRPr lang="vi-VN"/>
          </a:p>
        </p:txBody>
      </p:sp>
      <p:sp>
        <p:nvSpPr>
          <p:cNvPr id="4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9CEF20-2247-4F56-AF92-94574A89F3B0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767779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A884A-3896-4AEE-BE38-F22AFF6FD95F}" type="datetimeFigureOut">
              <a:rPr lang="vi-VN"/>
              <a:pPr>
                <a:defRPr/>
              </a:pPr>
              <a:t>14/12/2023</a:t>
            </a:fld>
            <a:endParaRPr lang="vi-VN"/>
          </a:p>
        </p:txBody>
      </p:sp>
      <p:sp>
        <p:nvSpPr>
          <p:cNvPr id="3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DD8CA5-7AD6-4AF7-BBD6-10E3EF8E6823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179471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07859-D097-49D1-BF5C-939723E12554}" type="datetimeFigureOut">
              <a:rPr lang="vi-VN"/>
              <a:pPr>
                <a:defRPr/>
              </a:pPr>
              <a:t>14/12/2023</a:t>
            </a:fld>
            <a:endParaRPr lang="vi-VN"/>
          </a:p>
        </p:txBody>
      </p:sp>
      <p:sp>
        <p:nvSpPr>
          <p:cNvPr id="6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DAA741-8146-4981-9009-F37308491DA7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974867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C4865-4A41-400C-A8AC-94656B1AF947}" type="datetimeFigureOut">
              <a:rPr lang="vi-VN"/>
              <a:pPr>
                <a:defRPr/>
              </a:pPr>
              <a:t>14/12/2023</a:t>
            </a:fld>
            <a:endParaRPr lang="vi-VN"/>
          </a:p>
        </p:txBody>
      </p:sp>
      <p:sp>
        <p:nvSpPr>
          <p:cNvPr id="6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097960-C88C-46DD-B118-4D0E1642FDDA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92440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hỗ dành sẵn cho Tiêu đề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 smtClean="0"/>
              <a:t>Bấm &amp; sửa kiểu tiêu đề</a:t>
            </a:r>
          </a:p>
        </p:txBody>
      </p:sp>
      <p:sp>
        <p:nvSpPr>
          <p:cNvPr id="1027" name="Chỗ dành sẵn cho Văn bản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 smtClean="0"/>
              <a:t>Bấm &amp; sửa kiểu tiêu đề</a:t>
            </a:r>
          </a:p>
          <a:p>
            <a:pPr lvl="1"/>
            <a:r>
              <a:rPr lang="vi-VN" altLang="en-US" smtClean="0"/>
              <a:t>Mức hai</a:t>
            </a:r>
          </a:p>
          <a:p>
            <a:pPr lvl="2"/>
            <a:r>
              <a:rPr lang="vi-VN" altLang="en-US" smtClean="0"/>
              <a:t>Mức ba</a:t>
            </a:r>
          </a:p>
          <a:p>
            <a:pPr lvl="3"/>
            <a:r>
              <a:rPr lang="vi-VN" altLang="en-US" smtClean="0"/>
              <a:t>Mức bốn</a:t>
            </a:r>
          </a:p>
          <a:p>
            <a:pPr lvl="4"/>
            <a:r>
              <a:rPr lang="vi-VN" altLang="en-US" smtClean="0"/>
              <a:t>Mức năm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5CB6563-2CE1-4466-A949-283A4486E268}" type="datetimeFigureOut">
              <a:rPr lang="vi-VN"/>
              <a:pPr>
                <a:defRPr/>
              </a:pPr>
              <a:t>14/12/2023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fld id="{2BCB9681-D789-479C-8825-D42C86A82E43}" type="slidenum">
              <a:rPr lang="vi-VN" altLang="en-US"/>
              <a:pPr/>
              <a:t>‹#›</a:t>
            </a:fld>
            <a:endParaRPr lang="vi-V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681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6813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681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5C333B5E-B133-494E-81E8-6F945B73309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1.xml"/><Relationship Id="rId1" Type="http://schemas.openxmlformats.org/officeDocument/2006/relationships/audio" Target="V.A%20&#8211;%20Tr&#7901;i%20N&#7855;ng%20Tr&#7901;i%20M&#432;a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8" name="Picture 6" descr="__Mot1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0"/>
            <a:ext cx="1552575" cy="142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1066800" y="2438400"/>
            <a:ext cx="5791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r>
              <a:rPr lang="en-US" sz="3000" b="1">
                <a:solidFill>
                  <a:srgbClr val="CC00CC"/>
                </a:solidFill>
                <a:latin typeface=".VnAvant" pitchFamily="34" charset="0"/>
                <a:cs typeface="+mn-cs"/>
              </a:rPr>
              <a:t>  </a:t>
            </a:r>
            <a:endParaRPr lang="en-US" sz="2800">
              <a:solidFill>
                <a:srgbClr val="000000"/>
              </a:solidFill>
              <a:latin typeface=".VnAvant" pitchFamily="34" charset="0"/>
              <a:cs typeface="+mn-cs"/>
            </a:endParaRPr>
          </a:p>
        </p:txBody>
      </p: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1676400" y="304800"/>
            <a:ext cx="5943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42" name="WordArt 10"/>
          <p:cNvSpPr>
            <a:spLocks noChangeArrowheads="1" noChangeShapeType="1" noTextEdit="1"/>
          </p:cNvSpPr>
          <p:nvPr/>
        </p:nvSpPr>
        <p:spPr bwMode="auto">
          <a:xfrm>
            <a:off x="2133600" y="2579412"/>
            <a:ext cx="52578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43" name="Rectangle 11"/>
          <p:cNvSpPr>
            <a:spLocks noChangeArrowheads="1"/>
          </p:cNvSpPr>
          <p:nvPr/>
        </p:nvSpPr>
        <p:spPr bwMode="auto">
          <a:xfrm>
            <a:off x="457200" y="3901799"/>
            <a:ext cx="813911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8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sz="2800" b="1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sz="28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8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MGB (3 – 4 </a:t>
            </a:r>
            <a:r>
              <a:rPr lang="en-US" sz="28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 eaLnBrk="1" hangingPunct="1">
              <a:defRPr/>
            </a:pPr>
            <a:r>
              <a:rPr lang="en-US" sz="28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20 – 25 </a:t>
            </a:r>
            <a:endParaRPr lang="vi-VN" sz="2800" b="1" dirty="0" smtClean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vi-VN" sz="2800" b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Hoàng Thị Minh Giang</a:t>
            </a:r>
            <a:endParaRPr lang="en-US" sz="2800" b="1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33600" y="399435"/>
            <a:ext cx="5029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b="1" dirty="0"/>
              <a:t>PHÒNG GIÁO DỤC VÀ ĐÀO TẠO QUẬN LONG BIÊN</a:t>
            </a:r>
          </a:p>
          <a:p>
            <a:pPr algn="ctr" eaLnBrk="1" hangingPunct="1"/>
            <a:r>
              <a:rPr lang="en-US" altLang="en-US" b="1" dirty="0"/>
              <a:t>TRƯỜNG MẦM NON </a:t>
            </a:r>
            <a:r>
              <a:rPr lang="vi-VN" altLang="en-US" b="1" dirty="0" smtClean="0"/>
              <a:t>GIA QUẤT</a:t>
            </a:r>
            <a:endParaRPr lang="en-US" altLang="en-US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2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5" presetClass="entr" presetSubtype="0" fill="hold" grpId="0" nodeType="withEffect" nodePh="1">
                                  <p:stCondLst>
                                    <p:cond delay="210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7" presetClass="entr" presetSubtype="0" fill="hold" grpId="0" nodeType="withEffect">
                                  <p:stCondLst>
                                    <p:cond delay="53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0" grpId="0"/>
      <p:bldP spid="18441" grpId="0"/>
      <p:bldP spid="1844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/>
          <p:cNvSpPr/>
          <p:nvPr/>
        </p:nvSpPr>
        <p:spPr>
          <a:xfrm>
            <a:off x="304800" y="0"/>
            <a:ext cx="8569975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hán</a:t>
            </a:r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rừng</a:t>
            </a:r>
            <a:endParaRPr lang="vi-VN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5" name="Ảnh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9000"/>
            <a:ext cx="47371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Ảnh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889000"/>
            <a:ext cx="423227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Ảnh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3800"/>
            <a:ext cx="47371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Ảnh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788" y="3740150"/>
            <a:ext cx="4240212" cy="311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Ảnh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Ảnh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8997950" cy="585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Hình chữ nhật 4"/>
          <p:cNvSpPr/>
          <p:nvPr/>
        </p:nvSpPr>
        <p:spPr>
          <a:xfrm>
            <a:off x="2661247" y="5715000"/>
            <a:ext cx="3977756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spc="50" dirty="0" err="1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7200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spc="50" dirty="0" err="1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mưa</a:t>
            </a:r>
            <a:endParaRPr lang="vi-VN" sz="7200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ndAc>
      <p:stSnd>
        <p:snd r:embed="rId2" name="breeze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Ảnh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Hình chữ nhật 2"/>
          <p:cNvSpPr/>
          <p:nvPr/>
        </p:nvSpPr>
        <p:spPr>
          <a:xfrm>
            <a:off x="1828800" y="2508132"/>
            <a:ext cx="5879687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Ích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lợi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của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trời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mưa</a:t>
            </a:r>
            <a:endParaRPr lang="vi-VN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sndAc>
      <p:stSnd>
        <p:snd r:embed="rId2" name="coin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/>
          <p:cNvSpPr/>
          <p:nvPr/>
        </p:nvSpPr>
        <p:spPr>
          <a:xfrm>
            <a:off x="1151846" y="0"/>
            <a:ext cx="6840334" cy="132343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vật</a:t>
            </a:r>
            <a:endParaRPr lang="vi-VN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7" name="Ảnh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3975"/>
            <a:ext cx="434340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Ảnh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23975"/>
            <a:ext cx="457200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4271963"/>
            <a:ext cx="4318000" cy="258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Ảnh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271963"/>
            <a:ext cx="4572000" cy="258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Ảnh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Hình chữ nhật 2"/>
          <p:cNvSpPr/>
          <p:nvPr/>
        </p:nvSpPr>
        <p:spPr>
          <a:xfrm>
            <a:off x="2419423" y="152400"/>
            <a:ext cx="430515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Cung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cấp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điện</a:t>
            </a:r>
            <a:endParaRPr lang="vi-VN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27652" name="Ảnh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440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Ảnh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Hình chữ nhật 2"/>
          <p:cNvSpPr/>
          <p:nvPr/>
        </p:nvSpPr>
        <p:spPr>
          <a:xfrm>
            <a:off x="0" y="2362200"/>
            <a:ext cx="9181985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Tác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hại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của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trời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mưa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quá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lâu</a:t>
            </a:r>
            <a:endParaRPr lang="vi-VN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sndAc>
      <p:stSnd>
        <p:snd r:embed="rId2" name="whoosh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/>
          <p:cNvSpPr/>
          <p:nvPr/>
        </p:nvSpPr>
        <p:spPr>
          <a:xfrm>
            <a:off x="2738808" y="57880"/>
            <a:ext cx="366638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Ngập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lũ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lụt</a:t>
            </a:r>
            <a:endParaRPr lang="vi-VN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9" name="Ảnh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4088"/>
            <a:ext cx="4800600" cy="270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Ảnh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463" y="954088"/>
            <a:ext cx="4286250" cy="270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Ảnh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600" y="3733800"/>
            <a:ext cx="50800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Ảnh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Hình chữ nhật 2"/>
          <p:cNvSpPr/>
          <p:nvPr/>
        </p:nvSpPr>
        <p:spPr>
          <a:xfrm>
            <a:off x="2988589" y="16317"/>
            <a:ext cx="318067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Khác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nhau</a:t>
            </a:r>
            <a:endParaRPr lang="vi-VN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graphicFrame>
        <p:nvGraphicFramePr>
          <p:cNvPr id="5" name="Bảng 4"/>
          <p:cNvGraphicFramePr>
            <a:graphicFrameLocks noGrp="1"/>
          </p:cNvGraphicFramePr>
          <p:nvPr/>
        </p:nvGraphicFramePr>
        <p:xfrm>
          <a:off x="0" y="1143000"/>
          <a:ext cx="9144000" cy="571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7150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NẮNG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2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4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Mặt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trời</a:t>
                      </a:r>
                      <a:endParaRPr lang="en-US" sz="2400" baseline="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2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4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Phơi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đồ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phơi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sản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phẩm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2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4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Gây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thiếu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cho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con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thực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2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4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Gây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hạn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hán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cháy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rừng</a:t>
                      </a:r>
                      <a:endParaRPr lang="vi-VN" sz="2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9" marB="45719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MƯA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Mặt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trời</a:t>
                      </a:r>
                      <a:endParaRPr lang="en-US" sz="2400" baseline="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phơi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đồ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sản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phẩm</a:t>
                      </a:r>
                      <a:endParaRPr lang="en-US" sz="2400" baseline="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Cung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cấp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cho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con </a:t>
                      </a:r>
                      <a:r>
                        <a:rPr lang="en-US" sz="24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thực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Lũ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lụt</a:t>
                      </a:r>
                      <a:endParaRPr lang="vi-VN" sz="2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9" marB="45719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sndAc>
      <p:stSnd>
        <p:snd r:embed="rId2" name="laser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Ảnh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Hình chữ nhật 2"/>
          <p:cNvSpPr/>
          <p:nvPr/>
        </p:nvSpPr>
        <p:spPr>
          <a:xfrm>
            <a:off x="1776471" y="990600"/>
            <a:ext cx="5941819" cy="236988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4000" b="1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4000" b="1" dirty="0">
              <a:ln w="11430"/>
              <a:solidFill>
                <a:schemeClr val="bg1">
                  <a:lumMod val="9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600" b="1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600" b="1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b="1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nhiên</a:t>
            </a:r>
            <a:endParaRPr lang="en-US" sz="3600" b="1" dirty="0">
              <a:ln w="11430"/>
              <a:solidFill>
                <a:schemeClr val="bg1">
                  <a:lumMod val="9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600" b="1" dirty="0" err="1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600" b="1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3600" b="1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600" b="1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hại</a:t>
            </a:r>
            <a:endParaRPr lang="en-US" sz="3600" b="1" dirty="0">
              <a:ln w="11430"/>
              <a:solidFill>
                <a:schemeClr val="bg1">
                  <a:lumMod val="9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600" b="1" dirty="0" err="1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600" b="1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3600" b="1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3600" b="1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điện</a:t>
            </a:r>
            <a:endParaRPr lang="vi-VN" sz="3600" b="1" dirty="0">
              <a:ln w="11430"/>
              <a:solidFill>
                <a:schemeClr val="bg1">
                  <a:lumMod val="9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ndAc>
      <p:stSnd>
        <p:snd r:embed="rId2" name="coin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7" descr="[wallco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1111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013" y="1447800"/>
            <a:ext cx="3608387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sndAc>
      <p:stSnd>
        <p:snd r:embed="rId2" name="breez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Ảnh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Box 4"/>
          <p:cNvSpPr txBox="1">
            <a:spLocks noChangeArrowheads="1"/>
          </p:cNvSpPr>
          <p:nvPr/>
        </p:nvSpPr>
        <p:spPr bwMode="auto">
          <a:xfrm>
            <a:off x="1371600" y="7620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" name="Rectangle 6"/>
          <p:cNvSpPr/>
          <p:nvPr/>
        </p:nvSpPr>
        <p:spPr>
          <a:xfrm>
            <a:off x="166350" y="0"/>
            <a:ext cx="8977650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1. </a:t>
            </a:r>
            <a:r>
              <a:rPr lang="en-US" sz="4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Ôn</a:t>
            </a:r>
            <a:r>
              <a:rPr lang="en-US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 </a:t>
            </a:r>
            <a:r>
              <a:rPr lang="en-US" sz="4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định</a:t>
            </a:r>
            <a:r>
              <a:rPr lang="en-US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 </a:t>
            </a:r>
            <a:r>
              <a:rPr lang="en-US" sz="4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tổ</a:t>
            </a:r>
            <a:r>
              <a:rPr lang="en-US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 </a:t>
            </a:r>
            <a:r>
              <a:rPr lang="en-US" sz="4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chức</a:t>
            </a:r>
            <a:r>
              <a:rPr lang="en-US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 – </a:t>
            </a:r>
            <a:r>
              <a:rPr lang="en-US" sz="4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Gây</a:t>
            </a:r>
            <a:r>
              <a:rPr lang="en-US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 </a:t>
            </a:r>
            <a:r>
              <a:rPr lang="en-US" sz="4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hứng</a:t>
            </a:r>
            <a:r>
              <a:rPr lang="en-US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 </a:t>
            </a:r>
            <a:r>
              <a:rPr lang="en-US" sz="4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thú</a:t>
            </a:r>
            <a:endParaRPr lang="en-US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cs typeface="Arial" charset="0"/>
            </a:endParaRPr>
          </a:p>
        </p:txBody>
      </p:sp>
      <p:pic>
        <p:nvPicPr>
          <p:cNvPr id="2" name="V.A – Trời Nắng Trời Mư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828800"/>
            <a:ext cx="33528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ndAc>
      <p:stSnd>
        <p:snd r:embed="rId3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128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Ảnh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36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Ảnh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Hình chữ nhật 2"/>
          <p:cNvSpPr/>
          <p:nvPr/>
        </p:nvSpPr>
        <p:spPr>
          <a:xfrm>
            <a:off x="3354270" y="5909423"/>
            <a:ext cx="2477025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Sấm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sét</a:t>
            </a:r>
            <a:endParaRPr lang="vi-VN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rial" charset="0"/>
            </a:endParaRPr>
          </a:p>
        </p:txBody>
      </p:sp>
    </p:spTree>
  </p:cSld>
  <p:clrMapOvr>
    <a:masterClrMapping/>
  </p:clrMapOvr>
  <p:transition spd="slow">
    <p:sndAc>
      <p:stSnd>
        <p:snd r:embed="rId2" name="push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Ảnh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Ảnh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587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Hình chữ nhật 2"/>
          <p:cNvSpPr/>
          <p:nvPr/>
        </p:nvSpPr>
        <p:spPr>
          <a:xfrm>
            <a:off x="3581400" y="5883717"/>
            <a:ext cx="2454518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Gió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bão</a:t>
            </a:r>
            <a:endParaRPr lang="vi-VN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rial" charset="0"/>
            </a:endParaRPr>
          </a:p>
        </p:txBody>
      </p:sp>
    </p:spTree>
  </p:cSld>
  <p:clrMapOvr>
    <a:masterClrMapping/>
  </p:clrMapOvr>
  <p:transition spd="slow">
    <p:sndAc>
      <p:stSnd>
        <p:snd r:embed="rId2" name="coin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Ảnh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Ảnh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6863" cy="596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Hình chữ nhật 2"/>
          <p:cNvSpPr/>
          <p:nvPr/>
        </p:nvSpPr>
        <p:spPr>
          <a:xfrm>
            <a:off x="3104121" y="5964841"/>
            <a:ext cx="286649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Cầu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vồng</a:t>
            </a:r>
            <a:endParaRPr lang="vi-VN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rial" charset="0"/>
            </a:endParaRPr>
          </a:p>
        </p:txBody>
      </p:sp>
    </p:spTree>
  </p:cSld>
  <p:clrMapOvr>
    <a:masterClrMapping/>
  </p:clrMapOvr>
  <p:transition spd="slow">
    <p:sndAc>
      <p:stSnd>
        <p:snd r:embed="rId2" name="coin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Ảnh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Hình chữ nhật 2"/>
          <p:cNvSpPr/>
          <p:nvPr/>
        </p:nvSpPr>
        <p:spPr>
          <a:xfrm>
            <a:off x="3257954" y="5923278"/>
            <a:ext cx="2628092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Lốc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xoáy</a:t>
            </a:r>
            <a:endParaRPr lang="vi-VN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Arial" charset="0"/>
            </a:endParaRPr>
          </a:p>
        </p:txBody>
      </p:sp>
    </p:spTree>
  </p:cSld>
  <p:clrMapOvr>
    <a:masterClrMapping/>
  </p:clrMapOvr>
  <p:transition spd="slow">
    <p:sndAc>
      <p:stSnd>
        <p:snd r:embed="rId2" name="suction.wav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1" descr="Pictur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6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Hình chữ nhật 2"/>
          <p:cNvSpPr/>
          <p:nvPr/>
        </p:nvSpPr>
        <p:spPr>
          <a:xfrm>
            <a:off x="1037189" y="1852044"/>
            <a:ext cx="7394075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vi-VN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Bài</a:t>
            </a:r>
            <a:r>
              <a:rPr lang="vi-VN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 </a:t>
            </a:r>
            <a:r>
              <a:rPr lang="vi-VN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học</a:t>
            </a:r>
            <a:r>
              <a:rPr lang="vi-VN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 </a:t>
            </a:r>
            <a:r>
              <a:rPr lang="vi-VN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đến</a:t>
            </a:r>
            <a:r>
              <a:rPr lang="vi-VN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 đây </a:t>
            </a:r>
            <a:r>
              <a:rPr lang="vi-VN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kết</a:t>
            </a:r>
            <a:r>
              <a:rPr lang="vi-VN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 </a:t>
            </a:r>
            <a:r>
              <a:rPr lang="vi-VN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thúc</a:t>
            </a:r>
            <a:endParaRPr lang="vi-VN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rial" charset="0"/>
            </a:endParaRPr>
          </a:p>
          <a:p>
            <a:pPr algn="ctr" eaLnBrk="1" hangingPunct="1">
              <a:defRPr/>
            </a:pPr>
            <a:r>
              <a:rPr lang="vi-VN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Xin </a:t>
            </a:r>
            <a:r>
              <a:rPr lang="vi-VN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chào</a:t>
            </a:r>
            <a:r>
              <a:rPr lang="vi-VN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 </a:t>
            </a:r>
            <a:r>
              <a:rPr lang="vi-VN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và</a:t>
            </a:r>
            <a:r>
              <a:rPr lang="vi-VN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 </a:t>
            </a:r>
            <a:r>
              <a:rPr lang="vi-VN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hẹn</a:t>
            </a:r>
            <a:r>
              <a:rPr lang="vi-VN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 </a:t>
            </a:r>
            <a:r>
              <a:rPr lang="vi-VN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gặp</a:t>
            </a:r>
            <a:r>
              <a:rPr lang="vi-VN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 </a:t>
            </a:r>
            <a:r>
              <a:rPr lang="vi-VN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lại</a:t>
            </a:r>
            <a:endParaRPr lang="vi-VN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58008" y="0"/>
            <a:ext cx="325800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cs typeface="Arial" charset="0"/>
              </a:rPr>
              <a:t>3.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cs typeface="Arial" charset="0"/>
              </a:rPr>
              <a:t>Kết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cs typeface="Arial" charset="0"/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cs typeface="Arial" charset="0"/>
              </a:rPr>
              <a:t>thúc</a:t>
            </a:r>
            <a:endParaRPr 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Ảnh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219200" y="304800"/>
            <a:ext cx="6596678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2.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Phương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pháp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,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hình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 </a:t>
            </a:r>
            <a:endParaRPr lang="vi-VN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cs typeface="Arial" charset="0"/>
            </a:endParaRPr>
          </a:p>
          <a:p>
            <a:pPr algn="ctr">
              <a:defRPr/>
            </a:pP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thức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tổ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chức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:</a:t>
            </a:r>
          </a:p>
        </p:txBody>
      </p:sp>
    </p:spTree>
  </p:cSld>
  <p:clrMapOvr>
    <a:masterClrMapping/>
  </p:clrMapOvr>
  <p:transition spd="slow">
    <p:sndAc>
      <p:stSnd>
        <p:snd r:embed="rId2" name="coin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Ảnh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91440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Hình chữ nhật 4"/>
          <p:cNvSpPr/>
          <p:nvPr/>
        </p:nvSpPr>
        <p:spPr>
          <a:xfrm>
            <a:off x="2987657" y="5807517"/>
            <a:ext cx="318253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  <a:cs typeface="+mn-cs"/>
              </a:rPr>
              <a:t>Trời</a:t>
            </a:r>
            <a:r>
              <a:rPr lang="en-US" sz="5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  <a:cs typeface="+mn-cs"/>
              </a:rPr>
              <a:t> </a:t>
            </a:r>
            <a:r>
              <a:rPr lang="en-US" sz="54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  <a:cs typeface="+mn-cs"/>
              </a:rPr>
              <a:t>nắng</a:t>
            </a:r>
            <a:endParaRPr lang="vi-VN" sz="54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Ảnh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Hình chữ nhật 5"/>
          <p:cNvSpPr/>
          <p:nvPr/>
        </p:nvSpPr>
        <p:spPr>
          <a:xfrm>
            <a:off x="2223440" y="2505669"/>
            <a:ext cx="469712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Ích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lợi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của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nắng</a:t>
            </a:r>
            <a:endParaRPr lang="vi-VN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sndAc>
      <p:stSnd>
        <p:snd r:embed="rId2" name="coin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/>
          <p:cNvSpPr/>
          <p:nvPr/>
        </p:nvSpPr>
        <p:spPr>
          <a:xfrm>
            <a:off x="1981200" y="2462"/>
            <a:ext cx="5787162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Muôn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hoa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khoa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sắc</a:t>
            </a:r>
            <a:endParaRPr lang="vi-VN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19459" name="Ảnh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5513"/>
            <a:ext cx="9110663" cy="593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ndAc>
      <p:stSnd>
        <p:snd r:embed="rId2" name="push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/>
          <p:cNvSpPr/>
          <p:nvPr/>
        </p:nvSpPr>
        <p:spPr>
          <a:xfrm>
            <a:off x="152400" y="2462"/>
            <a:ext cx="8824852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Phơi</a:t>
            </a:r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vi-VN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3" name="Ảnh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771525"/>
            <a:ext cx="4357688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Ảnh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771525"/>
            <a:ext cx="449580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Ảnh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150" y="3776663"/>
            <a:ext cx="4443413" cy="308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ndAc>
      <p:stSnd>
        <p:snd r:embed="rId2" name="breeze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ình chữ nhật 2"/>
          <p:cNvSpPr/>
          <p:nvPr/>
        </p:nvSpPr>
        <p:spPr>
          <a:xfrm>
            <a:off x="2343796" y="0"/>
            <a:ext cx="444256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 kiệm điện</a:t>
            </a:r>
            <a:endParaRPr lang="vi-VN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7" name="Ảnh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0425"/>
            <a:ext cx="4343400" cy="310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Ảnh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889000"/>
            <a:ext cx="4343400" cy="307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Ảnh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019550"/>
            <a:ext cx="457200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Ảnh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36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Hình chữ nhật 2"/>
          <p:cNvSpPr/>
          <p:nvPr/>
        </p:nvSpPr>
        <p:spPr>
          <a:xfrm>
            <a:off x="2103514" y="2060322"/>
            <a:ext cx="5243744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nắng</a:t>
            </a:r>
            <a:endParaRPr lang="vi-VN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ndAc>
      <p:stSnd>
        <p:snd r:embed="rId2" name="coin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457</TotalTime>
  <Words>255</Words>
  <Application>Microsoft Office PowerPoint</Application>
  <PresentationFormat>On-screen Show (4:3)</PresentationFormat>
  <Paragraphs>47</Paragraphs>
  <Slides>24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.VnAvant</vt:lpstr>
      <vt:lpstr>Times New Roman</vt:lpstr>
      <vt:lpstr>Chủ đề của Office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Bản trình bày của PowerPoint</dc:title>
  <dc:creator>User</dc:creator>
  <cp:lastModifiedBy>SKY</cp:lastModifiedBy>
  <cp:revision>50</cp:revision>
  <dcterms:created xsi:type="dcterms:W3CDTF">2017-04-11T12:56:28Z</dcterms:created>
  <dcterms:modified xsi:type="dcterms:W3CDTF">2023-12-14T02:53:23Z</dcterms:modified>
</cp:coreProperties>
</file>