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6" r:id="rId4"/>
    <p:sldId id="258" r:id="rId5"/>
    <p:sldId id="273" r:id="rId6"/>
    <p:sldId id="259" r:id="rId7"/>
    <p:sldId id="260" r:id="rId8"/>
    <p:sldId id="265" r:id="rId9"/>
    <p:sldId id="262" r:id="rId10"/>
    <p:sldId id="261" r:id="rId11"/>
    <p:sldId id="263" r:id="rId12"/>
    <p:sldId id="269" r:id="rId13"/>
    <p:sldId id="266" r:id="rId14"/>
    <p:sldId id="264" r:id="rId15"/>
    <p:sldId id="270" r:id="rId16"/>
    <p:sldId id="278" r:id="rId17"/>
    <p:sldId id="267" r:id="rId18"/>
    <p:sldId id="268" r:id="rId19"/>
    <p:sldId id="271" r:id="rId20"/>
    <p:sldId id="272" r:id="rId21"/>
    <p:sldId id="276" r:id="rId22"/>
    <p:sldId id="277" r:id="rId23"/>
    <p:sldId id="274" r:id="rId24"/>
    <p:sldId id="275" r:id="rId25"/>
    <p:sldId id="279" r:id="rId26"/>
    <p:sldId id="280" r:id="rId27"/>
    <p:sldId id="281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7" autoAdjust="0"/>
    <p:restoredTop sz="94718" autoAdjust="0"/>
  </p:normalViewPr>
  <p:slideViewPr>
    <p:cSldViewPr showGuides="1">
      <p:cViewPr>
        <p:scale>
          <a:sx n="96" d="100"/>
          <a:sy n="96" d="100"/>
        </p:scale>
        <p:origin x="-105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F9835A-9904-4D03-99B3-28A0E928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E138-EEF6-40C5-BBBA-47233F0210C4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6B84-8A2E-4983-98C6-6E89E5D3F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2.gi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9" Type="http://schemas.openxmlformats.org/officeDocument/2006/relationships/tags" Target="../tags/tag89.xml"/><Relationship Id="rId21" Type="http://schemas.openxmlformats.org/officeDocument/2006/relationships/tags" Target="../tags/tag71.xml"/><Relationship Id="rId34" Type="http://schemas.openxmlformats.org/officeDocument/2006/relationships/tags" Target="../tags/tag84.xml"/><Relationship Id="rId42" Type="http://schemas.openxmlformats.org/officeDocument/2006/relationships/tags" Target="../tags/tag92.xml"/><Relationship Id="rId47" Type="http://schemas.openxmlformats.org/officeDocument/2006/relationships/tags" Target="../tags/tag97.xml"/><Relationship Id="rId50" Type="http://schemas.openxmlformats.org/officeDocument/2006/relationships/tags" Target="../tags/tag100.xml"/><Relationship Id="rId55" Type="http://schemas.openxmlformats.org/officeDocument/2006/relationships/tags" Target="../tags/tag105.xml"/><Relationship Id="rId63" Type="http://schemas.openxmlformats.org/officeDocument/2006/relationships/tags" Target="../tags/tag113.xml"/><Relationship Id="rId68" Type="http://schemas.openxmlformats.org/officeDocument/2006/relationships/image" Target="../media/image30.jpeg"/><Relationship Id="rId76" Type="http://schemas.openxmlformats.org/officeDocument/2006/relationships/image" Target="../media/image38.gif"/><Relationship Id="rId7" Type="http://schemas.openxmlformats.org/officeDocument/2006/relationships/tags" Target="../tags/tag57.xml"/><Relationship Id="rId71" Type="http://schemas.openxmlformats.org/officeDocument/2006/relationships/image" Target="../media/image33.jpe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9" Type="http://schemas.openxmlformats.org/officeDocument/2006/relationships/tags" Target="../tags/tag79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32" Type="http://schemas.openxmlformats.org/officeDocument/2006/relationships/tags" Target="../tags/tag82.xml"/><Relationship Id="rId37" Type="http://schemas.openxmlformats.org/officeDocument/2006/relationships/tags" Target="../tags/tag87.xml"/><Relationship Id="rId40" Type="http://schemas.openxmlformats.org/officeDocument/2006/relationships/tags" Target="../tags/tag90.xml"/><Relationship Id="rId45" Type="http://schemas.openxmlformats.org/officeDocument/2006/relationships/tags" Target="../tags/tag95.xml"/><Relationship Id="rId53" Type="http://schemas.openxmlformats.org/officeDocument/2006/relationships/tags" Target="../tags/tag103.xml"/><Relationship Id="rId58" Type="http://schemas.openxmlformats.org/officeDocument/2006/relationships/tags" Target="../tags/tag108.xml"/><Relationship Id="rId66" Type="http://schemas.openxmlformats.org/officeDocument/2006/relationships/image" Target="../media/image28.jpeg"/><Relationship Id="rId74" Type="http://schemas.openxmlformats.org/officeDocument/2006/relationships/image" Target="../media/image36.gif"/><Relationship Id="rId79" Type="http://schemas.openxmlformats.org/officeDocument/2006/relationships/image" Target="../media/image41.jpeg"/><Relationship Id="rId5" Type="http://schemas.openxmlformats.org/officeDocument/2006/relationships/tags" Target="../tags/tag55.xml"/><Relationship Id="rId61" Type="http://schemas.openxmlformats.org/officeDocument/2006/relationships/tags" Target="../tags/tag111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tags" Target="../tags/tag81.xml"/><Relationship Id="rId44" Type="http://schemas.openxmlformats.org/officeDocument/2006/relationships/tags" Target="../tags/tag94.xml"/><Relationship Id="rId52" Type="http://schemas.openxmlformats.org/officeDocument/2006/relationships/tags" Target="../tags/tag102.xml"/><Relationship Id="rId60" Type="http://schemas.openxmlformats.org/officeDocument/2006/relationships/tags" Target="../tags/tag110.xml"/><Relationship Id="rId65" Type="http://schemas.openxmlformats.org/officeDocument/2006/relationships/slideLayout" Target="../slideLayouts/slideLayout2.xml"/><Relationship Id="rId73" Type="http://schemas.openxmlformats.org/officeDocument/2006/relationships/image" Target="../media/image35.jpeg"/><Relationship Id="rId78" Type="http://schemas.openxmlformats.org/officeDocument/2006/relationships/image" Target="../media/image40.gif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Relationship Id="rId35" Type="http://schemas.openxmlformats.org/officeDocument/2006/relationships/tags" Target="../tags/tag85.xml"/><Relationship Id="rId43" Type="http://schemas.openxmlformats.org/officeDocument/2006/relationships/tags" Target="../tags/tag93.xml"/><Relationship Id="rId48" Type="http://schemas.openxmlformats.org/officeDocument/2006/relationships/tags" Target="../tags/tag98.xml"/><Relationship Id="rId56" Type="http://schemas.openxmlformats.org/officeDocument/2006/relationships/tags" Target="../tags/tag106.xml"/><Relationship Id="rId64" Type="http://schemas.openxmlformats.org/officeDocument/2006/relationships/tags" Target="../tags/tag114.xml"/><Relationship Id="rId69" Type="http://schemas.openxmlformats.org/officeDocument/2006/relationships/image" Target="../media/image31.gif"/><Relationship Id="rId77" Type="http://schemas.openxmlformats.org/officeDocument/2006/relationships/image" Target="../media/image39.jpeg"/><Relationship Id="rId8" Type="http://schemas.openxmlformats.org/officeDocument/2006/relationships/tags" Target="../tags/tag58.xml"/><Relationship Id="rId51" Type="http://schemas.openxmlformats.org/officeDocument/2006/relationships/tags" Target="../tags/tag101.xml"/><Relationship Id="rId72" Type="http://schemas.openxmlformats.org/officeDocument/2006/relationships/image" Target="../media/image34.gif"/><Relationship Id="rId80" Type="http://schemas.openxmlformats.org/officeDocument/2006/relationships/image" Target="../media/image42.gif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33" Type="http://schemas.openxmlformats.org/officeDocument/2006/relationships/tags" Target="../tags/tag83.xml"/><Relationship Id="rId38" Type="http://schemas.openxmlformats.org/officeDocument/2006/relationships/tags" Target="../tags/tag88.xml"/><Relationship Id="rId46" Type="http://schemas.openxmlformats.org/officeDocument/2006/relationships/tags" Target="../tags/tag96.xml"/><Relationship Id="rId59" Type="http://schemas.openxmlformats.org/officeDocument/2006/relationships/tags" Target="../tags/tag109.xml"/><Relationship Id="rId67" Type="http://schemas.openxmlformats.org/officeDocument/2006/relationships/image" Target="../media/image29.gif"/><Relationship Id="rId20" Type="http://schemas.openxmlformats.org/officeDocument/2006/relationships/tags" Target="../tags/tag70.xml"/><Relationship Id="rId41" Type="http://schemas.openxmlformats.org/officeDocument/2006/relationships/tags" Target="../tags/tag91.xml"/><Relationship Id="rId54" Type="http://schemas.openxmlformats.org/officeDocument/2006/relationships/tags" Target="../tags/tag104.xml"/><Relationship Id="rId62" Type="http://schemas.openxmlformats.org/officeDocument/2006/relationships/tags" Target="../tags/tag112.xml"/><Relationship Id="rId70" Type="http://schemas.openxmlformats.org/officeDocument/2006/relationships/image" Target="../media/image32.jpeg"/><Relationship Id="rId75" Type="http://schemas.openxmlformats.org/officeDocument/2006/relationships/image" Target="../media/image3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36" Type="http://schemas.openxmlformats.org/officeDocument/2006/relationships/tags" Target="../tags/tag86.xml"/><Relationship Id="rId49" Type="http://schemas.openxmlformats.org/officeDocument/2006/relationships/tags" Target="../tags/tag99.xml"/><Relationship Id="rId57" Type="http://schemas.openxmlformats.org/officeDocument/2006/relationships/tags" Target="../tags/tag10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2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4.jpeg"/><Relationship Id="rId12" Type="http://schemas.openxmlformats.org/officeDocument/2006/relationships/image" Target="../media/image24.jpeg"/><Relationship Id="rId2" Type="http://schemas.openxmlformats.org/officeDocument/2006/relationships/tags" Target="../tags/tag116.xml"/><Relationship Id="rId16" Type="http://schemas.openxmlformats.org/officeDocument/2006/relationships/image" Target="../media/image11.jpeg"/><Relationship Id="rId1" Type="http://schemas.openxmlformats.org/officeDocument/2006/relationships/tags" Target="../tags/tag115.xml"/><Relationship Id="rId6" Type="http://schemas.openxmlformats.org/officeDocument/2006/relationships/image" Target="../media/image2.gif"/><Relationship Id="rId11" Type="http://schemas.openxmlformats.org/officeDocument/2006/relationships/slide" Target="slide25.xml"/><Relationship Id="rId5" Type="http://schemas.openxmlformats.org/officeDocument/2006/relationships/image" Target="../media/image43.png"/><Relationship Id="rId15" Type="http://schemas.openxmlformats.org/officeDocument/2006/relationships/slide" Target="slide26.xml"/><Relationship Id="rId10" Type="http://schemas.openxmlformats.org/officeDocument/2006/relationships/image" Target="../media/image46.jpeg"/><Relationship Id="rId4" Type="http://schemas.openxmlformats.org/officeDocument/2006/relationships/image" Target="../media/image1.png"/><Relationship Id="rId9" Type="http://schemas.openxmlformats.org/officeDocument/2006/relationships/slide" Target="slide23.xml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-96044" y="-97135"/>
            <a:ext cx="9183688" cy="6858000"/>
          </a:xfrm>
          <a:solidFill>
            <a:srgbClr val="660066"/>
          </a:solidFill>
          <a:ln/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2286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.VnTime" pitchFamily="34" charset="0"/>
              <a:cs typeface="Times New Roman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017104" y="597930"/>
            <a:ext cx="73914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990600" y="2057400"/>
            <a:ext cx="8153400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   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Ph¸t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triÓn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4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thøc</a:t>
            </a:r>
            <a:endParaRPr lang="en-US" sz="4800" b="1" dirty="0" smtClean="0">
              <a:solidFill>
                <a:srgbClr val="0000CC"/>
              </a:solidFill>
              <a:latin typeface=".VnAvant" pitchFamily="34" charset="0"/>
            </a:endParaRPr>
          </a:p>
          <a:p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 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Chñ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®Ò: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Mïa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xu©n</a:t>
            </a:r>
            <a:endParaRPr lang="en-US" sz="3200" b="1" dirty="0" smtClean="0">
              <a:solidFill>
                <a:srgbClr val="FF0066"/>
              </a:solidFill>
              <a:latin typeface=".VnAvant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  §Ò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tµi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: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ngµy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TÕt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.VnAvant" pitchFamily="34" charset="0"/>
              </a:rPr>
              <a:t>nguyªn</a:t>
            </a:r>
            <a:r>
              <a:rPr lang="en-US" sz="3200" b="1" dirty="0" smtClean="0">
                <a:solidFill>
                  <a:srgbClr val="FF0066"/>
                </a:solidFill>
                <a:latin typeface=".VnAvant" pitchFamily="34" charset="0"/>
              </a:rPr>
              <a:t> ®¸n</a:t>
            </a:r>
          </a:p>
          <a:p>
            <a:endParaRPr lang="en-US" sz="3200" b="1" dirty="0" smtClean="0">
              <a:latin typeface=".VnAvant" pitchFamily="34" charset="0"/>
            </a:endParaRPr>
          </a:p>
          <a:p>
            <a:r>
              <a:rPr lang="en-US" sz="2400" b="1" dirty="0" smtClean="0">
                <a:latin typeface=".VnAvant" pitchFamily="34" charset="0"/>
              </a:rPr>
              <a:t>                          </a:t>
            </a:r>
            <a:r>
              <a:rPr lang="en-US" sz="2400" b="1" dirty="0" err="1" smtClean="0">
                <a:latin typeface="+mj-lt"/>
              </a:rPr>
              <a:t>Người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smtClean="0">
                <a:latin typeface="+mj-lt"/>
              </a:rPr>
              <a:t>: </a:t>
            </a:r>
            <a:r>
              <a:rPr lang="en-US" sz="2400" b="1" smtClean="0">
                <a:latin typeface="+mj-lt"/>
              </a:rPr>
              <a:t>Nguyễn Thị Kim Dung</a:t>
            </a:r>
            <a:endParaRPr lang="en-US" sz="2400" b="1" dirty="0">
              <a:solidFill>
                <a:srgbClr val="000099"/>
              </a:solidFill>
              <a:latin typeface=".VnAvant" pitchFamily="34" charset="0"/>
            </a:endParaRPr>
          </a:p>
        </p:txBody>
      </p:sp>
      <p:pic>
        <p:nvPicPr>
          <p:cNvPr id="9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-463550"/>
            <a:ext cx="1219200" cy="927100"/>
          </a:xfrm>
          <a:prstGeom prst="rect">
            <a:avLst/>
          </a:prstGeom>
          <a:noFill/>
        </p:spPr>
      </p:pic>
      <p:pic>
        <p:nvPicPr>
          <p:cNvPr id="10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-463550"/>
            <a:ext cx="1219200" cy="927100"/>
          </a:xfrm>
          <a:prstGeom prst="rect">
            <a:avLst/>
          </a:prstGeom>
          <a:noFill/>
        </p:spPr>
      </p:pic>
      <p:pic>
        <p:nvPicPr>
          <p:cNvPr id="11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4953000"/>
            <a:ext cx="1219200" cy="927100"/>
          </a:xfrm>
          <a:prstGeom prst="rect">
            <a:avLst/>
          </a:prstGeom>
          <a:noFill/>
        </p:spPr>
      </p:pic>
      <p:pic>
        <p:nvPicPr>
          <p:cNvPr id="12" name="Picture 6" descr="flowe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1219200" cy="92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 goi banh cung m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m co tat nie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n-nha-don-tet-3-13877948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a h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83519" cy="3429000"/>
          </a:xfrm>
          <a:prstGeom prst="rect">
            <a:avLst/>
          </a:prstGeom>
          <a:noFill/>
        </p:spPr>
      </p:pic>
      <p:pic>
        <p:nvPicPr>
          <p:cNvPr id="5" name="Picture 2" descr="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thit hun kho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572001" cy="3429000"/>
          </a:xfrm>
          <a:prstGeom prst="rect">
            <a:avLst/>
          </a:prstGeom>
          <a:noFill/>
        </p:spPr>
      </p:pic>
      <p:pic>
        <p:nvPicPr>
          <p:cNvPr id="7" name="Content Placeholder 7" descr="giao thua-imageshack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457485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7" descr="banh k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87240" cy="3429000"/>
          </a:xfrm>
          <a:prstGeom prst="rect">
            <a:avLst/>
          </a:prstGeom>
          <a:noFill/>
        </p:spPr>
      </p:pic>
      <p:pic>
        <p:nvPicPr>
          <p:cNvPr id="12" name="Picture 3" descr="mut dua,hat s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3" name="Picture 6" descr="news_12606019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643312"/>
          </a:xfrm>
          <a:prstGeom prst="rect">
            <a:avLst/>
          </a:prstGeom>
          <a:noFill/>
        </p:spPr>
      </p:pic>
      <p:pic>
        <p:nvPicPr>
          <p:cNvPr id="15" name="Picture 7" descr="DUA HAU sat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i_anh-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9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0130095345-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15" descr="1265835840_tet qu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70539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gia ginh quay quan ben mam co t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36364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ua lan don x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hohoa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0652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o choi danhdu t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54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" y="1600200"/>
            <a:ext cx="2743200" cy="2438400"/>
            <a:chOff x="288" y="1008"/>
            <a:chExt cx="1728" cy="1536"/>
          </a:xfrm>
        </p:grpSpPr>
        <p:sp>
          <p:nvSpPr>
            <p:cNvPr id="12295" name="Rectangle 7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12297" name="Picture 9" descr="cay quat copy"/>
              <p:cNvPicPr>
                <a:picLocks noChangeAspect="1" noChangeArrowheads="1"/>
              </p:cNvPicPr>
              <p:nvPr/>
            </p:nvPicPr>
            <p:blipFill>
              <a:blip r:embed="rId66" cstate="print"/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298" name="WordArt 10"/>
              <p:cNvSpPr>
                <a:spLocks noChangeArrowheads="1" noChangeShapeType="1" noTextEdi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66">
                        <a:alpha val="92000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Cây quật</a:t>
                </a: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1676400"/>
            <a:ext cx="2743200" cy="2438400"/>
            <a:chOff x="-1392" y="1152"/>
            <a:chExt cx="1728" cy="1536"/>
          </a:xfrm>
        </p:grpSpPr>
        <p:sp>
          <p:nvSpPr>
            <p:cNvPr id="12300" name="Rectangle 1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3333FF"/>
                </a:solidFill>
              </a:endParaRPr>
            </a:p>
          </p:txBody>
        </p:sp>
        <p:sp>
          <p:nvSpPr>
            <p:cNvPr id="12301" name="WordArt 13"/>
            <p:cNvSpPr>
              <a:spLocks noChangeArrowheads="1" noChangeShapeType="1" noTextEdit="1"/>
            </p:cNvSpPr>
            <p:nvPr>
              <p:custDataLst>
                <p:tags r:id="rId61"/>
              </p:custDataLst>
            </p:nvPr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2302" name="Picture 14" descr="duck4[1]"/>
            <p:cNvPicPr>
              <a:picLocks noChangeAspect="1" noChangeArrowheads="1" noCrop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</p:spPr>
        </p:pic>
        <p:sp>
          <p:nvSpPr>
            <p:cNvPr id="12303" name="WordArt 15"/>
            <p:cNvSpPr>
              <a:spLocks noChangeArrowheads="1" noChangeShapeType="1" noTextEdit="1"/>
            </p:cNvSpPr>
            <p:nvPr>
              <p:custDataLst>
                <p:tags r:id="rId62"/>
              </p:custDataLst>
            </p:nvPr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57200" y="1676400"/>
            <a:ext cx="2743200" cy="2438400"/>
            <a:chOff x="-1056" y="2928"/>
            <a:chExt cx="1728" cy="1536"/>
          </a:xfrm>
        </p:grpSpPr>
        <p:sp>
          <p:nvSpPr>
            <p:cNvPr id="12305" name="Rectangle 17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06" name="WordArt 18"/>
            <p:cNvSpPr>
              <a:spLocks noChangeArrowheads="1" noChangeShapeType="1" noTextEdit="1"/>
            </p:cNvSpPr>
            <p:nvPr>
              <p:custDataLst>
                <p:tags r:id="rId59"/>
              </p:custDataLst>
            </p:nvPr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200400" y="1590675"/>
            <a:ext cx="2743200" cy="2447925"/>
            <a:chOff x="2016" y="1002"/>
            <a:chExt cx="1728" cy="1542"/>
          </a:xfrm>
        </p:grpSpPr>
        <p:sp>
          <p:nvSpPr>
            <p:cNvPr id="12308" name="Rectangle 20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12310" name="Picture 22" descr="ban chung1"/>
              <p:cNvPicPr>
                <a:picLocks noChangeAspect="1" noChangeArrowheads="1"/>
              </p:cNvPicPr>
              <p:nvPr/>
            </p:nvPicPr>
            <p:blipFill>
              <a:blip r:embed="rId68" cstate="print"/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311" name="WordArt 23"/>
              <p:cNvSpPr>
                <a:spLocks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" name="Group 2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200400" y="1600200"/>
            <a:ext cx="2743200" cy="2438400"/>
            <a:chOff x="2016" y="1008"/>
            <a:chExt cx="1728" cy="1536"/>
          </a:xfrm>
        </p:grpSpPr>
        <p:sp>
          <p:nvSpPr>
            <p:cNvPr id="12313" name="Rectangle 2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14" name="WordArt 26"/>
            <p:cNvSpPr>
              <a:spLocks noChangeArrowheads="1" noChangeShapeType="1" noTextEdit="1"/>
            </p:cNvSpPr>
            <p:nvPr>
              <p:custDataLst>
                <p:tags r:id="rId54"/>
              </p:custDataLst>
            </p:nvPr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CCFF">
                        <a:gamma/>
                        <a:tint val="0"/>
                        <a:invGamma/>
                      </a:srgbClr>
                    </a:gs>
                    <a:gs pos="100000">
                      <a:srgbClr val="FFCCFF"/>
                    </a:gs>
                  </a:gsLst>
                  <a:lin ang="18900000" scaled="1"/>
                </a:gradFill>
                <a:latin typeface="Arial"/>
                <a:cs typeface="Arial"/>
              </a:endParaRPr>
            </a:p>
          </p:txBody>
        </p:sp>
        <p:sp>
          <p:nvSpPr>
            <p:cNvPr id="12315" name="WordArt 27"/>
            <p:cNvSpPr>
              <a:spLocks noChangeArrowheads="1" noChangeShapeType="1" noTextEdit="1"/>
            </p:cNvSpPr>
            <p:nvPr>
              <p:custDataLst>
                <p:tags r:id="rId55"/>
              </p:custDataLst>
            </p:nvPr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CCFF">
                          <a:gamma/>
                          <a:tint val="0"/>
                          <a:invGamma/>
                        </a:srgbClr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latin typeface="Arial"/>
                  <a:cs typeface="Arial"/>
                </a:rPr>
                <a:t>Là bánh gì ?</a:t>
              </a:r>
            </a:p>
          </p:txBody>
        </p:sp>
        <p:pic>
          <p:nvPicPr>
            <p:cNvPr id="12316" name="Picture 28" descr="19"/>
            <p:cNvPicPr>
              <a:picLocks noChangeAspect="1" noChangeArrowheads="1" noCrop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CCFF">
                    <a:gamma/>
                    <a:tint val="0"/>
                    <a:invGamma/>
                  </a:srgbClr>
                </a:gs>
                <a:gs pos="100000">
                  <a:srgbClr val="FFCCFF"/>
                </a:gs>
              </a:gsLst>
              <a:lin ang="18900000" scaled="1"/>
            </a:gradFill>
          </p:spPr>
        </p:pic>
      </p:grpSp>
      <p:grpSp>
        <p:nvGrpSpPr>
          <p:cNvPr id="9" name="Group 2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200400" y="1600200"/>
            <a:ext cx="2743200" cy="2438400"/>
            <a:chOff x="3840" y="1152"/>
            <a:chExt cx="1728" cy="1536"/>
          </a:xfrm>
        </p:grpSpPr>
        <p:sp>
          <p:nvSpPr>
            <p:cNvPr id="12318" name="Rectangle 3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19" name="WordArt 31" descr="Oak"/>
            <p:cNvSpPr>
              <a:spLocks noChangeArrowheads="1" noChangeShapeType="1" noTextEdit="1"/>
            </p:cNvSpPr>
            <p:nvPr>
              <p:custDataLst>
                <p:tags r:id="rId52"/>
              </p:custDataLst>
            </p:nvPr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70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12323" name="Picture 35" descr="hoa mai"/>
              <p:cNvPicPr>
                <a:picLocks noChangeAspect="1" noChangeArrowheads="1"/>
              </p:cNvPicPr>
              <p:nvPr/>
            </p:nvPicPr>
            <p:blipFill>
              <a:blip r:embed="rId71" cstate="print"/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</p:spPr>
          </p:pic>
          <p:sp>
            <p:nvSpPr>
              <p:cNvPr id="12324" name="WordArt 36"/>
              <p:cNvSpPr>
                <a:spLocks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80000"/>
                        </a:srgbClr>
                      </a:outerShdw>
                    </a:effectLst>
                    <a:latin typeface="Arial"/>
                    <a:cs typeface="Arial"/>
                  </a:rPr>
                  <a:t>Hoa mai</a:t>
                </a:r>
              </a:p>
            </p:txBody>
          </p:sp>
        </p:grpSp>
      </p:grpSp>
      <p:grpSp>
        <p:nvGrpSpPr>
          <p:cNvPr id="12" name="Group 3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26" name="Rectangle 3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66FF"/>
                </a:solidFill>
              </a:endParaRPr>
            </a:p>
          </p:txBody>
        </p:sp>
        <p:sp>
          <p:nvSpPr>
            <p:cNvPr id="12327" name="WordArt 39"/>
            <p:cNvSpPr>
              <a:spLocks noChangeArrowheads="1" noChangeShapeType="1" noTextEdit="1"/>
            </p:cNvSpPr>
            <p:nvPr>
              <p:custDataLst>
                <p:tags r:id="rId47"/>
              </p:custDataLst>
            </p:nvPr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đào ngoài Bắc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gì trong Nam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Cánh nhỏ màu vàng</a:t>
              </a:r>
            </a:p>
            <a:p>
              <a:pPr algn="ctr"/>
              <a:r>
                <a:rPr lang="vi-VN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Cùng vui đón Tết ?</a:t>
              </a:r>
              <a:endPara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2328" name="WordArt 40"/>
            <p:cNvSpPr>
              <a:spLocks noChangeArrowheads="1" noChangeShapeType="1" noTextEdit="1"/>
            </p:cNvSpPr>
            <p:nvPr>
              <p:custDataLst>
                <p:tags r:id="rId48"/>
              </p:custDataLst>
            </p:nvPr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  <p:pic>
          <p:nvPicPr>
            <p:cNvPr id="12329" name="Picture 41" descr="14"/>
            <p:cNvPicPr>
              <a:picLocks noChangeAspect="1" noChangeArrowheads="1" noCrop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</p:spPr>
        </p:pic>
      </p:grpSp>
      <p:grpSp>
        <p:nvGrpSpPr>
          <p:cNvPr id="13" name="Group 4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943600" y="1600200"/>
            <a:ext cx="2743200" cy="2438400"/>
            <a:chOff x="3744" y="1008"/>
            <a:chExt cx="1728" cy="1536"/>
          </a:xfrm>
        </p:grpSpPr>
        <p:sp>
          <p:nvSpPr>
            <p:cNvPr id="12331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32" name="WordArt 44"/>
            <p:cNvSpPr>
              <a:spLocks noChangeArrowheads="1" noChangeShapeType="1" noTextEdit="1"/>
            </p:cNvSpPr>
            <p:nvPr>
              <p:custDataLst>
                <p:tags r:id="rId45"/>
              </p:custDataLst>
            </p:nvPr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57200" y="4038600"/>
            <a:ext cx="2743200" cy="2438400"/>
            <a:chOff x="288" y="2592"/>
            <a:chExt cx="1728" cy="1536"/>
          </a:xfrm>
        </p:grpSpPr>
        <p:sp>
          <p:nvSpPr>
            <p:cNvPr id="12334" name="Rectangle 4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FF0066"/>
                </a:solidFill>
              </a:endParaRPr>
            </a:p>
          </p:txBody>
        </p:sp>
        <p:pic>
          <p:nvPicPr>
            <p:cNvPr id="12335" name="Picture 47" descr="hoa dao 2"/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</p:spPr>
        </p:pic>
        <p:sp>
          <p:nvSpPr>
            <p:cNvPr id="12336" name="WordArt 48"/>
            <p:cNvSpPr>
              <a:spLocks noChangeArrowheads="1" noChangeShapeType="1" noTextEdit="1"/>
            </p:cNvSpPr>
            <p:nvPr>
              <p:custDataLst>
                <p:tags r:id="rId43"/>
              </p:custDataLst>
            </p:nvPr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đào</a:t>
              </a:r>
              <a:endPara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grpSp>
        <p:nvGrpSpPr>
          <p:cNvPr id="15" name="Group 4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38" name="Rectangle 5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339" name="WordArt 51"/>
            <p:cNvSpPr>
              <a:spLocks noChangeArrowheads="1" noChangeShapeType="1" noTextEdit="1"/>
            </p:cNvSpPr>
            <p:nvPr>
              <p:custDataLst>
                <p:tags r:id="rId40"/>
              </p:custDataLst>
            </p:nvPr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40" name="WordArt 52"/>
            <p:cNvSpPr>
              <a:spLocks noChangeArrowheads="1" noChangeShapeType="1" noTextEdit="1"/>
            </p:cNvSpPr>
            <p:nvPr>
              <p:custDataLst>
                <p:tags r:id="rId41"/>
              </p:custDataLst>
            </p:nvPr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341" name="Picture 53" descr="IMG0-33"/>
            <p:cNvPicPr>
              <a:picLocks noChangeAspect="1" noChangeArrowheads="1" noCrop="1"/>
            </p:cNvPicPr>
            <p:nvPr/>
          </p:nvPicPr>
          <p:blipFill>
            <a:blip r:embed="rId74" cstate="print"/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</p:spPr>
        </p:pic>
      </p:grpSp>
      <p:grpSp>
        <p:nvGrpSpPr>
          <p:cNvPr id="16" name="Group 54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57200" y="4038600"/>
            <a:ext cx="2743200" cy="2438400"/>
            <a:chOff x="288" y="2544"/>
            <a:chExt cx="1728" cy="1536"/>
          </a:xfrm>
        </p:grpSpPr>
        <p:sp>
          <p:nvSpPr>
            <p:cNvPr id="12343" name="Rectangle 5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solidFill>
                  <a:schemeClr val="hlink"/>
                </a:solidFill>
              </a:endParaRPr>
            </a:p>
          </p:txBody>
        </p:sp>
        <p:sp>
          <p:nvSpPr>
            <p:cNvPr id="12344" name="WordArt 56"/>
            <p:cNvSpPr>
              <a:spLocks noChangeArrowheads="1" noChangeShapeType="1" noTextEdit="1"/>
            </p:cNvSpPr>
            <p:nvPr>
              <p:custDataLst>
                <p:tags r:id="rId38"/>
              </p:custDataLst>
            </p:nvPr>
          </p:nvSpPr>
          <p:spPr bwMode="auto">
            <a:xfrm>
              <a:off x="864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7" name="Group 57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46" name="Rectangle 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12347" name="Picture 59" descr="Dua-hau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</p:spPr>
        </p:pic>
        <p:sp>
          <p:nvSpPr>
            <p:cNvPr id="12348" name="WordArt 60"/>
            <p:cNvSpPr>
              <a:spLocks noChangeArrowheads="1" noChangeShapeType="1" noTextEdit="1"/>
            </p:cNvSpPr>
            <p:nvPr>
              <p:custDataLst>
                <p:tags r:id="rId36"/>
              </p:custDataLst>
            </p:nvPr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6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0" name="Rectangle 6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51" name="WordArt 63"/>
            <p:cNvSpPr>
              <a:spLocks noChangeArrowheads="1" noChangeShapeType="1" noTextEdit="1"/>
            </p:cNvSpPr>
            <p:nvPr>
              <p:custDataLst>
                <p:tags r:id="rId33"/>
              </p:custDataLst>
            </p:nvPr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52" name="WordArt 64"/>
            <p:cNvSpPr>
              <a:spLocks noChangeArrowheads="1" noChangeShapeType="1" noTextEdit="1"/>
            </p:cNvSpPr>
            <p:nvPr>
              <p:custDataLst>
                <p:tags r:id="rId34"/>
              </p:custDataLst>
            </p:nvPr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Quả gì ruột đỏ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Lay láy hạt đen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Bé nếm thử xem </a:t>
              </a:r>
            </a:p>
            <a:p>
              <a:pPr algn="ctr"/>
              <a:r>
                <a:rPr lang="vi-V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Ngọt ơi là ngọt ?</a:t>
              </a:r>
              <a:endPara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pic>
          <p:nvPicPr>
            <p:cNvPr id="12353" name="Picture 65" descr="cehayfever"/>
            <p:cNvPicPr>
              <a:picLocks noChangeAspect="1" noChangeArrowheads="1" noCrop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</p:spPr>
        </p:pic>
      </p:grpSp>
      <p:grpSp>
        <p:nvGrpSpPr>
          <p:cNvPr id="19" name="Group 66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00400" y="4038600"/>
            <a:ext cx="2743200" cy="2438400"/>
            <a:chOff x="2016" y="2544"/>
            <a:chExt cx="1728" cy="1536"/>
          </a:xfrm>
        </p:grpSpPr>
        <p:sp>
          <p:nvSpPr>
            <p:cNvPr id="12355" name="Rectangle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56" name="WordArt 68"/>
            <p:cNvSpPr>
              <a:spLocks noChangeArrowheads="1" noChangeShapeType="1" noTextEdit="1"/>
            </p:cNvSpPr>
            <p:nvPr>
              <p:custDataLst>
                <p:tags r:id="rId31"/>
              </p:custDataLst>
            </p:nvPr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atin typeface="Arial"/>
                  <a:cs typeface="Arial"/>
                </a:rPr>
                <a:t>5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58" name="Rectangle 7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pic>
          <p:nvPicPr>
            <p:cNvPr id="12359" name="Picture 71" descr="phao hoa3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</p:spPr>
        </p:pic>
        <p:sp>
          <p:nvSpPr>
            <p:cNvPr id="12360" name="WordArt 72" descr="Narrow vertical"/>
            <p:cNvSpPr>
              <a:spLocks noChangeArrowheads="1" noChangeShapeType="1" noTextEdit="1"/>
            </p:cNvSpPr>
            <p:nvPr>
              <p:custDataLst>
                <p:tags r:id="rId29"/>
              </p:custDataLst>
            </p:nvPr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Pháo hoa</a:t>
              </a:r>
            </a:p>
          </p:txBody>
        </p:sp>
      </p:grpSp>
      <p:grpSp>
        <p:nvGrpSpPr>
          <p:cNvPr id="21" name="Group 7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2" name="Rectangle 7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66FF">
                    <a:gamma/>
                    <a:tint val="0"/>
                    <a:invGamma/>
                  </a:srgbClr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3" name="WordArt 75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Đố bé ?</a:t>
              </a:r>
            </a:p>
          </p:txBody>
        </p:sp>
        <p:sp>
          <p:nvSpPr>
            <p:cNvPr id="12364" name="WordArt 76" descr="Narrow vertical"/>
            <p:cNvSpPr>
              <a:spLocks noChangeArrowheads="1" noChangeShapeType="1" noTextEdit="1"/>
            </p:cNvSpPr>
            <p:nvPr>
              <p:custDataLst>
                <p:tags r:id="rId27"/>
              </p:custDataLst>
            </p:nvPr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Sự kiện gì </a:t>
              </a:r>
            </a:p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nổi bật nhất </a:t>
              </a:r>
            </a:p>
            <a:p>
              <a:pPr algn="ctr"/>
              <a:r>
                <a:rPr lang="vi-VN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trong đêm giao thừa ?</a:t>
              </a:r>
              <a:endParaRPr lang="en-US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2365" name="Picture 77" descr="8731-001-01-1062"/>
            <p:cNvPicPr>
              <a:picLocks noChangeAspect="1" noChangeArrowheads="1" noCrop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</p:spPr>
        </p:pic>
      </p:grpSp>
      <p:grpSp>
        <p:nvGrpSpPr>
          <p:cNvPr id="22" name="Group 7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943600" y="4038600"/>
            <a:ext cx="2743200" cy="2438400"/>
            <a:chOff x="3744" y="2544"/>
            <a:chExt cx="1728" cy="1536"/>
          </a:xfrm>
        </p:grpSpPr>
        <p:sp>
          <p:nvSpPr>
            <p:cNvPr id="12367" name="Rectangle 7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8" name="WordArt 80"/>
            <p:cNvSpPr>
              <a:spLocks noChangeArrowheads="1" noChangeShapeType="1" noTextEdit="1"/>
            </p:cNvSpPr>
            <p:nvPr>
              <p:custDataLst>
                <p:tags r:id="rId24"/>
              </p:custDataLst>
            </p:nvPr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3" name="Group 8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371600" y="457200"/>
            <a:ext cx="6324600" cy="914400"/>
            <a:chOff x="2016" y="240"/>
            <a:chExt cx="3168" cy="576"/>
          </a:xfrm>
        </p:grpSpPr>
        <p:sp>
          <p:nvSpPr>
            <p:cNvPr id="12292" name="Rectangle 4" descr="Medium wood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79" cstate="print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2369" name="WordArt 81"/>
            <p:cNvSpPr>
              <a:spLocks noChangeArrowheads="1" noChangeShapeType="1" noTextEdit="1"/>
            </p:cNvSpPr>
            <p:nvPr>
              <p:custDataLst>
                <p:tags r:id="rId22"/>
              </p:custDataLst>
            </p:nvPr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12373" name="Picture 85" descr="sqrndlredmed_w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0" cstate="print"/>
          <a:srcRect/>
          <a:stretch>
            <a:fillRect/>
          </a:stretch>
        </p:blipFill>
        <p:spPr bwMode="auto">
          <a:xfrm>
            <a:off x="8305800" y="6326188"/>
            <a:ext cx="838200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41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660066"/>
          </a:solidFill>
          <a:ln/>
        </p:spPr>
      </p:pic>
      <p:pic>
        <p:nvPicPr>
          <p:cNvPr id="64517" name="Picture 5" descr="BD2053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flow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0"/>
            <a:ext cx="1219200" cy="927100"/>
          </a:xfrm>
          <a:prstGeom prst="rect">
            <a:avLst/>
          </a:prstGeom>
          <a:noFill/>
        </p:spPr>
      </p:pic>
      <p:pic>
        <p:nvPicPr>
          <p:cNvPr id="64519" name="Picture 7" descr="flow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30900"/>
            <a:ext cx="1219200" cy="927100"/>
          </a:xfrm>
          <a:prstGeom prst="rect">
            <a:avLst/>
          </a:prstGeom>
          <a:noFill/>
        </p:spPr>
      </p:pic>
      <p:pic>
        <p:nvPicPr>
          <p:cNvPr id="64520" name="Picture 8" descr="BD2053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08831">
            <a:off x="6282309" y="5180685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0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Chän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tranh</a:t>
            </a:r>
            <a:r>
              <a:rPr lang="en-US" sz="3600" kern="1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ngµy</a:t>
            </a:r>
            <a:r>
              <a:rPr lang="en-US" sz="3600" kern="10" dirty="0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.VnArial"/>
              </a:rPr>
              <a:t>TÕt</a:t>
            </a:r>
            <a:endParaRPr lang="en-US" sz="3600" kern="10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3399"/>
              </a:solidFill>
              <a:latin typeface=".VnArial"/>
            </a:endParaRPr>
          </a:p>
        </p:txBody>
      </p:sp>
      <p:pic>
        <p:nvPicPr>
          <p:cNvPr id="64524" name="Picture 12" descr="IMG_02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838200"/>
            <a:ext cx="2667000" cy="2116282"/>
          </a:xfrm>
          <a:prstGeom prst="rect">
            <a:avLst/>
          </a:prstGeom>
          <a:noFill/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8" cstate="print">
            <a:lum bright="12000" contrast="14000"/>
          </a:blip>
          <a:srcRect/>
          <a:stretch>
            <a:fillRect/>
          </a:stretch>
        </p:blipFill>
        <p:spPr bwMode="auto">
          <a:xfrm>
            <a:off x="6172200" y="3429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Table Placeholder 23" descr="Buivyvan-20131222031232-Mùa Xuân của Mẹ.jpg">
            <a:hlinkClick r:id="rId9" action="ppaction://hlinksldjump"/>
          </p:cNvPr>
          <p:cNvPicPr>
            <a:picLocks noGrp="1" noChangeAspect="1"/>
          </p:cNvPicPr>
          <p:nvPr>
            <p:ph type="tbl" idx="1"/>
          </p:nvPr>
        </p:nvPicPr>
        <p:blipFill>
          <a:blip r:embed="rId10" cstate="print"/>
          <a:stretch>
            <a:fillRect/>
          </a:stretch>
        </p:blipFill>
        <p:spPr>
          <a:xfrm>
            <a:off x="457199" y="838200"/>
            <a:ext cx="2743201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9" name="Content Placeholder 15" descr="1265835840_tet que7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3429000"/>
            <a:ext cx="2590800" cy="2057400"/>
          </a:xfrm>
          <a:prstGeom prst="rect">
            <a:avLst/>
          </a:prstGeom>
        </p:spPr>
      </p:pic>
      <p:pic>
        <p:nvPicPr>
          <p:cNvPr id="30" name="Picture 29" descr="20140130095345-k2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000" y="3429000"/>
            <a:ext cx="2907234" cy="2133600"/>
          </a:xfrm>
          <a:prstGeom prst="rect">
            <a:avLst/>
          </a:prstGeom>
        </p:spPr>
      </p:pic>
      <p:pic>
        <p:nvPicPr>
          <p:cNvPr id="39" name="Content Placeholder 3" descr="be goi banh cung mẹ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72200" y="761999"/>
            <a:ext cx="2743200" cy="216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645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pic>
        <p:nvPicPr>
          <p:cNvPr id="5" name="Table Placeholder 23" descr="Buivyvan-20131222031232-Mùa Xuân của Mẹ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285" y="342900"/>
            <a:ext cx="8817429" cy="6172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30095345-k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5" descr="1265835840_tet que7.jpg">
            <a:hlinkClick r:id="rId3" action="ppaction://hlinksldjump"/>
          </p:cNvPr>
          <p:cNvPicPr>
            <a:picLocks noGrp="1" noChangeAspect="1"/>
          </p:cNvPicPr>
          <p:nvPr>
            <p:ph type="tbl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9594"/>
            <a:ext cx="9144000" cy="687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be goi banh cung mẹ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oHoaHaNo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726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phao hoa da na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0635" cy="68580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3333FF">
                  <a:gamma/>
                  <a:tint val="6275"/>
                  <a:invGamma/>
                </a:srgbClr>
              </a:gs>
            </a:gsLst>
            <a:lin ang="2700000" scaled="1"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 Placeholder 23" descr="Buivyvan-20131222031232-Mùa Xuân của M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4393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G_07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ng-le-phuong-chuan-bi-don-t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89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g tri nhà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110-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tim hieu ngay tet nguyen dan&quot;/&gt;&lt;property id=&quot;20148&quot; value=&quot;5&quot;/&gt;&lt;property id=&quot;20184&quot; value=&quot;7&quot;/&gt;&lt;property id=&quot;20224&quot; value=&quot;C:\Users\Yen Anh\Documents\My Adobe Presentations\tim hieu ngay tet nguyen dan&quot;/&gt;&lt;property id=&quot;20250&quot; value=&quot;0&quot;/&gt;&lt;property id=&quot;20251&quot; value=&quot;1&quot;/&gt;&lt;property id=&quot;20259&quot; value=&quot;0&quot;/&gt;&lt;property id=&quot;20263&quot; value=&quot;1&quot;/&gt;&lt;property id=&quot;20264&quot; value=&quot;1&quot;/&gt;&lt;object type=&quot;2&quot; unique_id=&quot;10047&quot;&gt;&lt;object type=&quot;3&quot; unique_id=&quot;10048&quot;&gt;&lt;property id=&quot;20148&quot; value=&quot;5&quot;/&gt;&lt;property id=&quot;20300&quot; value=&quot;Slide 1&quot;/&gt;&lt;property id=&quot;20307&quot; value=&quot;282&quot;/&gt;&lt;property id=&quot;20309&quot; value=&quot;-1&quot;/&gt;&lt;/object&gt;&lt;object type=&quot;3&quot; unique_id=&quot;10049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50&quot;&gt;&lt;property id=&quot;20148&quot; value=&quot;5&quot;/&gt;&lt;property id=&quot;20300&quot; value=&quot;Slide 3&quot;/&gt;&lt;property id=&quot;20307&quot; value=&quot;256&quot;/&gt;&lt;property id=&quot;20309&quot; value=&quot;-1&quot;/&gt;&lt;/object&gt;&lt;object type=&quot;3&quot; unique_id=&quot;10051&quot;&gt;&lt;property id=&quot;20148&quot; value=&quot;5&quot;/&gt;&lt;property id=&quot;20300&quot; value=&quot;Slide 4&quot;/&gt;&lt;property id=&quot;20307&quot; value=&quot;258&quot;/&gt;&lt;property id=&quot;20309&quot; value=&quot;-1&quot;/&gt;&lt;/object&gt;&lt;object type=&quot;3&quot; unique_id=&quot;10052&quot;&gt;&lt;property id=&quot;20148&quot; value=&quot;5&quot;/&gt;&lt;property id=&quot;20300&quot; value=&quot;Slide 5&quot;/&gt;&lt;property id=&quot;20307&quot; value=&quot;273&quot;/&gt;&lt;property id=&quot;20309&quot; value=&quot;-1&quot;/&gt;&lt;/object&gt;&lt;object type=&quot;3&quot; unique_id=&quot;10053&quot;&gt;&lt;property id=&quot;20148&quot; value=&quot;5&quot;/&gt;&lt;property id=&quot;20300&quot; value=&quot;Slide 6&quot;/&gt;&lt;property id=&quot;20307&quot; value=&quot;259&quot;/&gt;&lt;property id=&quot;20309&quot; value=&quot;-1&quot;/&gt;&lt;/object&gt;&lt;object type=&quot;3&quot; unique_id=&quot;10054&quot;&gt;&lt;property id=&quot;20148&quot; value=&quot;5&quot;/&gt;&lt;property id=&quot;20300&quot; value=&quot;Slide 7&quot;/&gt;&lt;property id=&quot;20307&quot; value=&quot;260&quot;/&gt;&lt;property id=&quot;20309&quot; value=&quot;-1&quot;/&gt;&lt;/object&gt;&lt;object type=&quot;3&quot; unique_id=&quot;10055&quot;&gt;&lt;property id=&quot;20148&quot; value=&quot;5&quot;/&gt;&lt;property id=&quot;20300&quot; value=&quot;Slide 8&quot;/&gt;&lt;property id=&quot;20307&quot; value=&quot;265&quot;/&gt;&lt;property id=&quot;20309&quot; value=&quot;-1&quot;/&gt;&lt;/object&gt;&lt;object type=&quot;3&quot; unique_id=&quot;10056&quot;&gt;&lt;property id=&quot;20148&quot; value=&quot;5&quot;/&gt;&lt;property id=&quot;20300&quot; value=&quot;Slide 9&quot;/&gt;&lt;property id=&quot;20307&quot; value=&quot;262&quot;/&gt;&lt;property id=&quot;20309&quot; value=&quot;-1&quot;/&gt;&lt;/object&gt;&lt;object type=&quot;3&quot; unique_id=&quot;10057&quot;&gt;&lt;property id=&quot;20148&quot; value=&quot;5&quot;/&gt;&lt;property id=&quot;20300&quot; value=&quot;Slide 10&quot;/&gt;&lt;property id=&quot;20307&quot; value=&quot;261&quot;/&gt;&lt;property id=&quot;20309&quot; value=&quot;-1&quot;/&gt;&lt;/object&gt;&lt;object type=&quot;3&quot; unique_id=&quot;10058&quot;&gt;&lt;property id=&quot;20148&quot; value=&quot;5&quot;/&gt;&lt;property id=&quot;20300&quot; value=&quot;Slide 11&quot;/&gt;&lt;property id=&quot;20307&quot; value=&quot;263&quot;/&gt;&lt;property id=&quot;20309&quot; value=&quot;-1&quot;/&gt;&lt;/object&gt;&lt;object type=&quot;3&quot; unique_id=&quot;10059&quot;&gt;&lt;property id=&quot;20148&quot; value=&quot;5&quot;/&gt;&lt;property id=&quot;20300&quot; value=&quot;Slide 12&quot;/&gt;&lt;property id=&quot;20307&quot; value=&quot;269&quot;/&gt;&lt;property id=&quot;20309&quot; value=&quot;-1&quot;/&gt;&lt;/object&gt;&lt;object type=&quot;3&quot; unique_id=&quot;10060&quot;&gt;&lt;property id=&quot;20148&quot; value=&quot;5&quot;/&gt;&lt;property id=&quot;20300&quot; value=&quot;Slide 13&quot;/&gt;&lt;property id=&quot;20307&quot; value=&quot;266&quot;/&gt;&lt;property id=&quot;20309&quot; value=&quot;-1&quot;/&gt;&lt;/object&gt;&lt;object type=&quot;3&quot; unique_id=&quot;10061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62&quot;&gt;&lt;property id=&quot;20148&quot; value=&quot;5&quot;/&gt;&lt;property id=&quot;20300&quot; value=&quot;Slide 15&quot;/&gt;&lt;property id=&quot;20307&quot; value=&quot;270&quot;/&gt;&lt;property id=&quot;20309&quot; value=&quot;-1&quot;/&gt;&lt;/object&gt;&lt;object type=&quot;3&quot; unique_id=&quot;10063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64&quot;&gt;&lt;property id=&quot;20148&quot; value=&quot;5&quot;/&gt;&lt;property id=&quot;20300&quot; value=&quot;Slide 17&quot;/&gt;&lt;property id=&quot;20307&quot; value=&quot;267&quot;/&gt;&lt;property id=&quot;20309&quot; value=&quot;-1&quot;/&gt;&lt;/object&gt;&lt;object type=&quot;3&quot; unique_id=&quot;10065&quot;&gt;&lt;property id=&quot;20148&quot; value=&quot;5&quot;/&gt;&lt;property id=&quot;20300&quot; value=&quot;Slide 18&quot;/&gt;&lt;property id=&quot;20307&quot; value=&quot;268&quot;/&gt;&lt;property id=&quot;20309&quot; value=&quot;-1&quot;/&gt;&lt;/object&gt;&lt;object type=&quot;3&quot; unique_id=&quot;10066&quot;&gt;&lt;property id=&quot;20148&quot; value=&quot;5&quot;/&gt;&lt;property id=&quot;20300&quot; value=&quot;Slide 19&quot;/&gt;&lt;property id=&quot;20307&quot; value=&quot;271&quot;/&gt;&lt;property id=&quot;20309&quot; value=&quot;-1&quot;/&gt;&lt;/object&gt;&lt;object type=&quot;3&quot; unique_id=&quot;10067&quot;&gt;&lt;property id=&quot;20148&quot; value=&quot;5&quot;/&gt;&lt;property id=&quot;20300&quot; value=&quot;Slide 20&quot;/&gt;&lt;property id=&quot;20307&quot; value=&quot;272&quot;/&gt;&lt;property id=&quot;20309&quot; value=&quot;-1&quot;/&gt;&lt;/object&gt;&lt;object type=&quot;3&quot; unique_id=&quot;10068&quot;&gt;&lt;property id=&quot;20148&quot; value=&quot;5&quot;/&gt;&lt;property id=&quot;20300&quot; value=&quot;Slide 21&quot;/&gt;&lt;property id=&quot;20307&quot; value=&quot;276&quot;/&gt;&lt;property id=&quot;20309&quot; value=&quot;-1&quot;/&gt;&lt;/object&gt;&lt;object type=&quot;3&quot; unique_id=&quot;10069&quot;&gt;&lt;property id=&quot;20148&quot; value=&quot;5&quot;/&gt;&lt;property id=&quot;20300&quot; value=&quot;Slide 22&quot;/&gt;&lt;property id=&quot;20307&quot; value=&quot;277&quot;/&gt;&lt;property id=&quot;20309&quot; value=&quot;-1&quot;/&gt;&lt;/object&gt;&lt;object type=&quot;3&quot; unique_id=&quot;10070&quot;&gt;&lt;property id=&quot;20148&quot; value=&quot;5&quot;/&gt;&lt;property id=&quot;20300&quot; value=&quot;Slide 23&quot;/&gt;&lt;property id=&quot;20307&quot; value=&quot;274&quot;/&gt;&lt;property id=&quot;20309&quot; value=&quot;-1&quot;/&gt;&lt;/object&gt;&lt;object type=&quot;3&quot; unique_id=&quot;10071&quot;&gt;&lt;property id=&quot;20148&quot; value=&quot;5&quot;/&gt;&lt;property id=&quot;20300&quot; value=&quot;Slide 24&quot;/&gt;&lt;property id=&quot;20307&quot; value=&quot;275&quot;/&gt;&lt;property id=&quot;20309&quot; value=&quot;-1&quot;/&gt;&lt;/object&gt;&lt;object type=&quot;3&quot; unique_id=&quot;10072&quot;&gt;&lt;property id=&quot;20148&quot; value=&quot;5&quot;/&gt;&lt;property id=&quot;20300&quot; value=&quot;Slide 25&quot;/&gt;&lt;property id=&quot;20307&quot; value=&quot;279&quot;/&gt;&lt;property id=&quot;20309&quot; value=&quot;-1&quot;/&gt;&lt;/object&gt;&lt;object type=&quot;3&quot; unique_id=&quot;10073&quot;&gt;&lt;property id=&quot;20148&quot; value=&quot;5&quot;/&gt;&lt;property id=&quot;20300&quot; value=&quot;Slide 26&quot;/&gt;&lt;property id=&quot;20307&quot; value=&quot;280&quot;/&gt;&lt;property id=&quot;20309&quot; value=&quot;-1&quot;/&gt;&lt;/object&gt;&lt;object type=&quot;3&quot; unique_id=&quot;10074&quot;&gt;&lt;property id=&quot;20148&quot; value=&quot;5&quot;/&gt;&lt;property id=&quot;20300&quot; value=&quot;Slide 27&quot;/&gt;&lt;property id=&quot;20307&quot; value=&quot;281&quot;/&gt;&lt;property id=&quot;20309&quot; value=&quot;-1&quot;/&gt;&lt;/object&gt;&lt;/object&gt;&lt;object type=&quot;8&quot; unique_id=&quot;10103&quot;&gt;&lt;/object&gt;&lt;object type=&quot;10&quot; unique_id=&quot;10162&quot;&gt;&lt;object type=&quot;11&quot; unique_id=&quot;10163&quot;&gt;&lt;/object&gt;&lt;/object&gt;&lt;object type=&quot;4&quot; unique_id=&quot;10164&quot;&gt;&lt;/object&gt;&lt;/object&gt;&lt;/database&gt;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2&quot;/&gt;&lt;lineCharCount val=&quot;21&quot;/&gt;&lt;lineCharCount val=&quot;20&quot;/&gt;&lt;lineCharCount val=&quot;2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7&quot;/&gt;&lt;lineCharCount val=&quot;20&quot;/&gt;&lt;lineCharCount val=&quot;2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28F622F9-6F11-4B37-8749-8436828B606D}&quot;/&gt;&lt;isInvalidForFieldText val=&quot;0&quot;/&gt;&lt;Image&gt;&lt;filename val=&quot;C:\Users\YENANH~1\AppData\Local\Temp\PR\data\asimages\{28F622F9-6F11-4B37-8749-8436828B606D}_22.png&quot;/&gt;&lt;left val=&quot;118&quot;/&gt;&lt;top val=&quot;-1&quot;/&gt;&lt;width val=&quot;525&quot;/&gt;&lt;height val=&quot;57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YENANH~1\AppData\Local\Temp\PR\data\asimages\{14D510CA-07E7-421D-8AB0-CE97A56DD63D}_1.png&quot;/&gt;&lt;left val=&quot;89&quot;/&gt;&lt;top val=&quot;44&quot;/&gt;&lt;width val=&quot;584&quot;/&gt;&lt;height val=&quot;71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1&quot;/&gt;&lt;lineCharCount val=&quot;20&quot;/&gt;&lt;lineCharCount val=&quot;40&quot;/&gt;&lt;lineChar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YENANH~1\AppData\Local\Temp\PR\data\asimages\{D4BE5444-50C3-4551-AA11-3FA612581365}_1.png&quot;/&gt;&lt;left val=&quot;77&quot;/&gt;&lt;top val=&quot;150&quot;/&gt;&lt;width val=&quot;644&quot;/&gt;&lt;height val=&quot;26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BAD2E6-00B7-4BC2-A50B-E64285D192C1}&quot;/&gt;&lt;isInvalidForFieldText val=&quot;0&quot;/&gt;&lt;Image&gt;&lt;filename val=&quot;C:\Users\YENANH~1\AppData\Local\Temp\PR\data\asimages\{C0BAD2E6-00B7-4BC2-A50B-E64285D192C1}_21.png&quot;/&gt;&lt;left val=&quot;33&quot;/&gt;&lt;top val=&quot;123&quot;/&gt;&lt;width val=&quot;221&quot;/&gt;&lt;height val=&quot;19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4142EB-1EAC-43A6-9B28-49DC294503FA}&quot;/&gt;&lt;isInvalidForFieldText val=&quot;1&quot;/&gt;&lt;Image&gt;&lt;filename val=&quot;C:\Users\YENANH~1\AppData\Local\Temp\PR\data\asimages\{EE4142EB-1EAC-43A6-9B28-49DC294503FA}_21.png&quot;/&gt;&lt;left val=&quot;33&quot;/&gt;&lt;top val=&quot;129&quot;/&gt;&lt;width val=&quot;221&quot;/&gt;&lt;height val=&quot;197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1F753B-75CE-405E-A9BE-81C96D170205}&quot;/&gt;&lt;isInvalidForFieldText val=&quot;0&quot;/&gt;&lt;Image&gt;&lt;filename val=&quot;C:\Users\YENANH~1\AppData\Local\Temp\PR\data\asimages\{B01F753B-75CE-405E-A9BE-81C96D170205}_21.png&quot;/&gt;&lt;left val=&quot;33&quot;/&gt;&lt;top val=&quot;129&quot;/&gt;&lt;width val=&quot;221&quot;/&gt;&lt;height val=&quot;19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FBD5A2-26CE-4874-AAA4-00EB27608E30}&quot;/&gt;&lt;isInvalidForFieldText val=&quot;0&quot;/&gt;&lt;Image&gt;&lt;filename val=&quot;C:\Users\YENANH~1\AppData\Local\Temp\PR\data\asimages\{9DFBD5A2-26CE-4874-AAA4-00EB27608E30}_21.png&quot;/&gt;&lt;left val=&quot;249&quot;/&gt;&lt;top val=&quot;123&quot;/&gt;&lt;width val=&quot;221&quot;/&gt;&lt;height val=&quot;198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5E37D1-A703-41B1-999D-60531724D700}&quot;/&gt;&lt;isInvalidForFieldText val=&quot;1&quot;/&gt;&lt;Image&gt;&lt;filename val=&quot;C:\Users\YENANH~1\AppData\Local\Temp\PR\data\asimages\{E05E37D1-A703-41B1-999D-60531724D700}_21.png&quot;/&gt;&lt;left val=&quot;249&quot;/&gt;&lt;top val=&quot;123&quot;/&gt;&lt;width val=&quot;221&quot;/&gt;&lt;height val=&quot;197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8FE608-2862-4738-A5DD-85F630BC3F01}&quot;/&gt;&lt;isInvalidForFieldText val=&quot;1&quot;/&gt;&lt;Image&gt;&lt;filename val=&quot;C:\Users\YENANH~1\AppData\Local\Temp\PR\data\asimages\{EF8FE608-2862-4738-A5DD-85F630BC3F01}_21.png&quot;/&gt;&lt;left val=&quot;249&quot;/&gt;&lt;top val=&quot;123&quot;/&gt;&lt;width val=&quot;221&quot;/&gt;&lt;height val=&quot;19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9856B8-295A-4277-91AE-C068869657D8}&quot;/&gt;&lt;isInvalidForFieldText val=&quot;0&quot;/&gt;&lt;Image&gt;&lt;filename val=&quot;C:\Users\YENANH~1\AppData\Local\Temp\PR\data\asimages\{CB9856B8-295A-4277-91AE-C068869657D8}_21.png&quot;/&gt;&lt;left val=&quot;465&quot;/&gt;&lt;top val=&quot;123&quot;/&gt;&lt;width val=&quot;221&quot;/&gt;&lt;height val=&quot;19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B363B3-58C5-432D-B7B7-5A8A922E46D9}&quot;/&gt;&lt;isInvalidForFieldText val=&quot;1&quot;/&gt;&lt;Image&gt;&lt;filename val=&quot;C:\Users\YENANH~1\AppData\Local\Temp\PR\data\asimages\{67B363B3-58C5-432D-B7B7-5A8A922E46D9}_21.png&quot;/&gt;&lt;left val=&quot;465&quot;/&gt;&lt;top val=&quot;123&quot;/&gt;&lt;width val=&quot;221&quot;/&gt;&lt;height val=&quot;19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A0D931-2212-452A-AC1B-9F8F30774261}&quot;/&gt;&lt;isInvalidForFieldText val=&quot;0&quot;/&gt;&lt;Image&gt;&lt;filename val=&quot;C:\Users\YENANH~1\AppData\Local\Temp\PR\data\asimages\{09A0D931-2212-452A-AC1B-9F8F30774261}_21.png&quot;/&gt;&lt;left val=&quot;465&quot;/&gt;&lt;top val=&quot;123&quot;/&gt;&lt;width val=&quot;221&quot;/&gt;&lt;height val=&quot;197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282768-778D-422E-9565-531C9CEB284C}&quot;/&gt;&lt;isInvalidForFieldText val=&quot;0&quot;/&gt;&lt;Image&gt;&lt;filename val=&quot;C:\Users\YENANH~1\AppData\Local\Temp\PR\data\asimages\{54282768-778D-422E-9565-531C9CEB284C}_21.png&quot;/&gt;&lt;left val=&quot;33&quot;/&gt;&lt;top val=&quot;315&quot;/&gt;&lt;width val=&quot;221&quot;/&gt;&lt;height val=&quot;197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89D73A-2FD4-4233-9684-D4924077FA14}&quot;/&gt;&lt;isInvalidForFieldText val=&quot;0&quot;/&gt;&lt;Image&gt;&lt;filename val=&quot;C:\Users\YENANH~1\AppData\Local\Temp\PR\data\asimages\{B089D73A-2FD4-4233-9684-D4924077FA14}_21.png&quot;/&gt;&lt;left val=&quot;18&quot;/&gt;&lt;top val=&quot;315&quot;/&gt;&lt;width val=&quot;236&quot;/&gt;&lt;height val=&quot;19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BBB740-20C7-4CBE-9E3B-C89CA1E13E31}&quot;/&gt;&lt;isInvalidForFieldText val=&quot;0&quot;/&gt;&lt;Image&gt;&lt;filename val=&quot;C:\Users\YENANH~1\AppData\Local\Temp\PR\data\asimages\{C6BBB740-20C7-4CBE-9E3B-C89CA1E13E31}_21.png&quot;/&gt;&lt;left val=&quot;33&quot;/&gt;&lt;top val=&quot;315&quot;/&gt;&lt;width val=&quot;221&quot;/&gt;&lt;height val=&quot;19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93D87F-3E01-40FD-9376-51AD8240E510}&quot;/&gt;&lt;isInvalidForFieldText val=&quot;0&quot;/&gt;&lt;Image&gt;&lt;filename val=&quot;C:\Users\YENANH~1\AppData\Local\Temp\PR\data\asimages\{F493D87F-3E01-40FD-9376-51AD8240E510}_21.png&quot;/&gt;&lt;left val=&quot;249&quot;/&gt;&lt;top val=&quot;315&quot;/&gt;&lt;width val=&quot;221&quot;/&gt;&lt;height val=&quot;19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AA9D0D-C43B-45F3-ABF9-6407E2287037}&quot;/&gt;&lt;isInvalidForFieldText val=&quot;0&quot;/&gt;&lt;Image&gt;&lt;filename val=&quot;C:\Users\YENANH~1\AppData\Local\Temp\PR\data\asimages\{D3AA9D0D-C43B-45F3-ABF9-6407E2287037}_21.png&quot;/&gt;&lt;left val=&quot;249&quot;/&gt;&lt;top val=&quot;315&quot;/&gt;&lt;width val=&quot;221&quot;/&gt;&lt;height val=&quot;19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16D405-73D7-4B83-BD04-F59BC315B9B9}&quot;/&gt;&lt;isInvalidForFieldText val=&quot;1&quot;/&gt;&lt;Image&gt;&lt;filename val=&quot;C:\Users\YENANH~1\AppData\Local\Temp\PR\data\asimages\{5816D405-73D7-4B83-BD04-F59BC315B9B9}_21.png&quot;/&gt;&lt;left val=&quot;249&quot;/&gt;&lt;top val=&quot;315&quot;/&gt;&lt;width val=&quot;221&quot;/&gt;&lt;height val=&quot;197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FAD5C5-F0D3-489A-BE4A-3AC36C8E6AF1}&quot;/&gt;&lt;isInvalidForFieldText val=&quot;0&quot;/&gt;&lt;Image&gt;&lt;filename val=&quot;C:\Users\YENANH~1\AppData\Local\Temp\PR\data\asimages\{DBFAD5C5-F0D3-489A-BE4A-3AC36C8E6AF1}_21.png&quot;/&gt;&lt;left val=&quot;465&quot;/&gt;&lt;top val=&quot;315&quot;/&gt;&lt;width val=&quot;221&quot;/&gt;&lt;height val=&quot;19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7B38768-CAC9-41E4-961D-3C0F27B072DD}&quot;/&gt;&lt;isInvalidForFieldText val=&quot;1&quot;/&gt;&lt;Image&gt;&lt;filename val=&quot;C:\Users\YENANH~1\AppData\Local\Temp\PR\data\asimages\{37B38768-CAC9-41E4-961D-3C0F27B072DD}_21.png&quot;/&gt;&lt;left val=&quot;465&quot;/&gt;&lt;top val=&quot;315&quot;/&gt;&lt;width val=&quot;221&quot;/&gt;&lt;height val=&quot;197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C10130-8761-4090-8B87-54252F54E757}&quot;/&gt;&lt;isInvalidForFieldText val=&quot;0&quot;/&gt;&lt;Image&gt;&lt;filename val=&quot;C:\Users\YENANH~1\AppData\Local\Temp\PR\data\asimages\{FEC10130-8761-4090-8B87-54252F54E757}_21.png&quot;/&gt;&lt;left val=&quot;465&quot;/&gt;&lt;top val=&quot;315&quot;/&gt;&lt;width val=&quot;221&quot;/&gt;&lt;height val=&quot;19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640329-384B-4F6D-857D-140ACC5DAEAC}&quot;/&gt;&lt;isInvalidForFieldText val=&quot;0&quot;/&gt;&lt;Image&gt;&lt;filename val=&quot;C:\Users\YENANH~1\AppData\Local\Temp\PR\data\asimages\{98640329-384B-4F6D-857D-140ACC5DAEAC}_21.png&quot;/&gt;&lt;left val=&quot;105&quot;/&gt;&lt;top val=&quot;33&quot;/&gt;&lt;width val=&quot;503&quot;/&gt;&lt;height val=&quot;77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4&quot;/&gt;&lt;lineCharCount val=&quot;2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6&quot;/&gt;&lt;lineCharCount val=&quot;16&quot;/&gt;&lt;lineCharCount val=&quot;1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5&quot;/&gt;&lt;lineCharCount val=&quot;19&quot;/&gt;&lt;lineCharCount val=&quot;18&quot;/&gt;&lt;lineCharCount val=&quot;16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8&quot;/&gt;&lt;lineCharCount val=&quot;17&quot;/&gt;&lt;lineCharCount val=&quot;18&quot;/&gt;&lt;lineCharCount val=&quot;18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189</Words>
  <Application>Microsoft Office PowerPoint</Application>
  <PresentationFormat>On-screen Show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Technet</dc:creator>
  <cp:lastModifiedBy>MSTTPC1</cp:lastModifiedBy>
  <cp:revision>26</cp:revision>
  <dcterms:created xsi:type="dcterms:W3CDTF">2014-12-30T14:17:23Z</dcterms:created>
  <dcterms:modified xsi:type="dcterms:W3CDTF">2023-12-19T02:15:08Z</dcterms:modified>
</cp:coreProperties>
</file>