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256" r:id="rId3"/>
    <p:sldId id="272" r:id="rId4"/>
    <p:sldId id="274" r:id="rId5"/>
    <p:sldId id="271" r:id="rId6"/>
    <p:sldId id="270" r:id="rId7"/>
    <p:sldId id="275" r:id="rId8"/>
    <p:sldId id="268" r:id="rId9"/>
    <p:sldId id="269" r:id="rId10"/>
    <p:sldId id="27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09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441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58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28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50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083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17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136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13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800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9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64EC4-CC91-4F5C-8EA1-8CDB843CC40E}" type="datetimeFigureOut">
              <a:rPr lang="en-US" smtClean="0"/>
              <a:t>11/30/2023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0D455-D82D-49B7-AA29-1F915EE34A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89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685800"/>
            <a:ext cx="67818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endParaRPr lang="vi-VN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MN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 QUẤT</a:t>
            </a:r>
            <a:endParaRPr lang="vi-VN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Lĩnh </a:t>
            </a:r>
            <a:r>
              <a:rPr lang="vi-VN" sz="3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vực :Phát triển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thẩm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mĩ</a:t>
            </a:r>
            <a:endParaRPr lang="vi-VN" sz="3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Chủ </a:t>
            </a:r>
            <a:r>
              <a:rPr lang="vi-VN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tiện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endParaRPr lang="vi-VN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Đề tài :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sz="36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vi-VN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vi-VN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Độ </a:t>
            </a:r>
            <a:r>
              <a:rPr lang="vi-VN" sz="2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tuổi : 25-36 </a:t>
            </a:r>
            <a:r>
              <a:rPr lang="vi-VN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24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Vân</a:t>
            </a:r>
            <a:endParaRPr lang="vi-VN" sz="2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836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220200" cy="6934200"/>
          </a:xfr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493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flipV="1">
            <a:off x="0" y="20778"/>
            <a:ext cx="9144000" cy="6684821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24888"/>
            <a:ext cx="6400800" cy="3276600"/>
          </a:xfrm>
        </p:spPr>
        <p:txBody>
          <a:bodyPr>
            <a:normAutofit/>
          </a:bodyPr>
          <a:lstStyle/>
          <a:p>
            <a:r>
              <a:rPr lang="vi-VN" sz="7100" dirty="0" smtClean="0">
                <a:solidFill>
                  <a:srgbClr val="FF0000"/>
                </a:solidFill>
                <a:latin typeface="+mj-lt"/>
              </a:rPr>
              <a:t>Hoạt động 1</a:t>
            </a:r>
            <a:endParaRPr lang="en-US" sz="7100" dirty="0" smtClean="0">
              <a:solidFill>
                <a:srgbClr val="FF0000"/>
              </a:solidFill>
              <a:latin typeface="+mj-lt"/>
            </a:endParaRPr>
          </a:p>
          <a:p>
            <a:r>
              <a:rPr lang="en-US" sz="7100" dirty="0" err="1" smtClean="0">
                <a:solidFill>
                  <a:srgbClr val="FF0000"/>
                </a:solidFill>
                <a:latin typeface="+mj-lt"/>
              </a:rPr>
              <a:t>Ổn</a:t>
            </a:r>
            <a:r>
              <a:rPr lang="en-US" sz="71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7100" dirty="0" err="1" smtClean="0">
                <a:solidFill>
                  <a:srgbClr val="FF0000"/>
                </a:solidFill>
                <a:latin typeface="+mj-lt"/>
              </a:rPr>
              <a:t>định</a:t>
            </a:r>
            <a:endParaRPr lang="en-US" sz="7100" dirty="0" smtClean="0">
              <a:solidFill>
                <a:srgbClr val="FF0000"/>
              </a:solidFill>
              <a:latin typeface="+mj-lt"/>
            </a:endParaRPr>
          </a:p>
          <a:p>
            <a:endParaRPr lang="vi-VN" sz="7100" dirty="0" smtClean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54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4800"/>
            <a:ext cx="8697596" cy="6400800"/>
          </a:xfrm>
        </p:spPr>
      </p:pic>
    </p:spTree>
    <p:extLst>
      <p:ext uri="{BB962C8B-B14F-4D97-AF65-F5344CB8AC3E}">
        <p14:creationId xmlns:p14="http://schemas.microsoft.com/office/powerpoint/2010/main" val="123830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50" y="1767681"/>
            <a:ext cx="6286500" cy="4191000"/>
          </a:xfrm>
        </p:spPr>
      </p:pic>
    </p:spTree>
    <p:extLst>
      <p:ext uri="{BB962C8B-B14F-4D97-AF65-F5344CB8AC3E}">
        <p14:creationId xmlns:p14="http://schemas.microsoft.com/office/powerpoint/2010/main" val="2340072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8382000" cy="6324600"/>
          </a:xfrm>
        </p:spPr>
      </p:pic>
    </p:spTree>
    <p:extLst>
      <p:ext uri="{BB962C8B-B14F-4D97-AF65-F5344CB8AC3E}">
        <p14:creationId xmlns:p14="http://schemas.microsoft.com/office/powerpoint/2010/main" val="2248582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0"/>
            <a:ext cx="8763000" cy="6837218"/>
          </a:xfrm>
        </p:spPr>
      </p:pic>
    </p:spTree>
    <p:extLst>
      <p:ext uri="{BB962C8B-B14F-4D97-AF65-F5344CB8AC3E}">
        <p14:creationId xmlns:p14="http://schemas.microsoft.com/office/powerpoint/2010/main" val="1076618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/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2743200"/>
            <a:ext cx="2590800" cy="1905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124200" y="1676400"/>
            <a:ext cx="5257800" cy="2971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914400" y="4655127"/>
            <a:ext cx="1828800" cy="1600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334000" y="4630882"/>
            <a:ext cx="1828800" cy="1600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570" y="284018"/>
            <a:ext cx="8946430" cy="65532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90800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2</a:t>
            </a:r>
          </a:p>
          <a:p>
            <a:pPr marL="0" indent="0" algn="ctr">
              <a:buNone/>
            </a:pP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dán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48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9" y="0"/>
            <a:ext cx="9144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332037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3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NHẬN XÉT SẢN PHẨM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15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66</Words>
  <Application>Microsoft Office PowerPoint</Application>
  <PresentationFormat>On-screen Show (4:3)</PresentationFormat>
  <Paragraphs>16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Hội thi giáo viên dạy giỏi cấp huyện năm học 2017-2018</dc:title>
  <dc:creator>N3442</dc:creator>
  <cp:lastModifiedBy>SKY</cp:lastModifiedBy>
  <cp:revision>27</cp:revision>
  <dcterms:created xsi:type="dcterms:W3CDTF">2017-11-10T13:14:11Z</dcterms:created>
  <dcterms:modified xsi:type="dcterms:W3CDTF">2023-11-30T10:05:16Z</dcterms:modified>
</cp:coreProperties>
</file>