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311" r:id="rId5"/>
    <p:sldId id="316" r:id="rId6"/>
    <p:sldId id="313" r:id="rId7"/>
    <p:sldId id="317" r:id="rId8"/>
    <p:sldId id="312" r:id="rId9"/>
    <p:sldId id="318" r:id="rId10"/>
    <p:sldId id="319" r:id="rId11"/>
    <p:sldId id="32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B7"/>
    <a:srgbClr val="FFFFFF"/>
    <a:srgbClr val="EA8D11"/>
    <a:srgbClr val="C1A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979BE7-0719-45CF-96D0-2CC2FBACBE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2A09BE0-8C05-44AC-A163-72B8196E0B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503" autoAdjust="0"/>
  </p:normalViewPr>
  <p:slideViewPr>
    <p:cSldViewPr snapToGrid="0">
      <p:cViewPr>
        <p:scale>
          <a:sx n="70" d="100"/>
          <a:sy n="70" d="100"/>
        </p:scale>
        <p:origin x="-1344" y="-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68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 panose="00000400000000000000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 panose="00000400000000000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 panose="00000400000000000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786" name="Google Shape;786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7" name="Google Shape;837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47" name="Google Shape;847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80" name="Google Shape;880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90" name="Google Shape;890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76" r:id="rId6"/>
    <p:sldLayoutId id="2147483677" r:id="rId7"/>
    <p:sldLayoutId id="2147483678" r:id="rId8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1695155" y="4157029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424001" y="493770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6000" b="1">
                <a:solidFill>
                  <a:srgbClr val="5B00B7"/>
                </a:solidFill>
                <a:latin typeface="Titan One"/>
                <a:ea typeface="Titan One"/>
                <a:cs typeface="Titan One"/>
                <a:sym typeface="Titan One"/>
              </a:rPr>
              <a:t>Thi tài cùng bé</a:t>
            </a:r>
          </a:p>
        </p:txBody>
      </p:sp>
      <p:grpSp>
        <p:nvGrpSpPr>
          <p:cNvPr id="926" name="Google Shape;926;p35"/>
          <p:cNvGrpSpPr/>
          <p:nvPr/>
        </p:nvGrpSpPr>
        <p:grpSpPr>
          <a:xfrm>
            <a:off x="7204591" y="3416458"/>
            <a:ext cx="1935956" cy="1517623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337600" y="3391897"/>
            <a:ext cx="1066292" cy="1086816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233504" y="577285"/>
            <a:ext cx="1646325" cy="1118279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6668535" y="291918"/>
            <a:ext cx="1327273" cy="1353272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727635" y="1817272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6258413" y="4074624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498267" y="143413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15867071">
            <a:off x="5446791" y="129480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386067" y="29438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A46CDD-693E-4A7F-B70D-CBC5C6214F75}"/>
              </a:ext>
            </a:extLst>
          </p:cNvPr>
          <p:cNvSpPr/>
          <p:nvPr/>
        </p:nvSpPr>
        <p:spPr>
          <a:xfrm>
            <a:off x="2224255" y="-210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en-US" sz="1800" b="1" smtClean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027D9E-B42A-4E99-AC54-8DDEDF8552C3}"/>
              </a:ext>
            </a:extLst>
          </p:cNvPr>
          <p:cNvSpPr txBox="1"/>
          <p:nvPr/>
        </p:nvSpPr>
        <p:spPr>
          <a:xfrm>
            <a:off x="2339008" y="2966783"/>
            <a:ext cx="642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 Trang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1"/>
      <p:bldP spid="925" grpId="3"/>
      <p:bldP spid="92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969963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78" y="969964"/>
            <a:ext cx="26899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7" y="3065781"/>
            <a:ext cx="2689909" cy="18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" y="2984501"/>
            <a:ext cx="2847975" cy="17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92" y="2855915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16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6949 L 0.25 0.25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9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3681E-6 L -0.20104 0.10994 C -0.18698 0.11674 -0.22395 0.18931 -0.20208 0.18931 C -0.14861 0.1785 -0.21493 0.14639 -0.21545 0.1399 C -0.21597 0.13341 -0.20191 0.14546 -0.20555 0.14947 L -0.23767 0.16337 L -0.22222 0.19302 L -0.23993 0.09635 L -0.25104 0.01915 L -0.23437 0.17356 L -0.24774 0.1853 " pathEditMode="relative" rAng="0" ptsTypes="FffaFAAAAA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6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2063E-6 L 0.07083 0.0034 C 0.08489 0.01235 0.10903 -0.01637 0.1309 -0.01637 C 0.1559 -0.01637 0.17239 -0.07474 0.18646 -0.0837 L 0.25642 -0.265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6 -0.11859 L -0.21511 -0.08864 C -0.20157 -0.08215 -0.23264 -0.07042 -0.21164 -0.07042 C -0.18768 -0.07042 -0.21997 -0.042 -0.20643 -0.04849 L -0.18611 -0.06239 L -0.2066 -0.02038 " pathEditMode="relative" rAng="0" ptsTypes="FffFAF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49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11402"/>
            <a:ext cx="4206240" cy="29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29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7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1896110"/>
            <a:ext cx="751840" cy="786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55" y="1953260"/>
            <a:ext cx="761365" cy="67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5" y="3571875"/>
            <a:ext cx="664845" cy="62357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475740" y="1707515"/>
            <a:ext cx="2422525" cy="991870"/>
          </a:xfrm>
          <a:prstGeom prst="roundRect">
            <a:avLst/>
          </a:prstGeom>
          <a:solidFill>
            <a:srgbClr val="EA8D1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Segoe Script" panose="030B0504020000000003" charset="0"/>
                <a:cs typeface="Segoe Script" panose="030B0504020000000003" charset="0"/>
                <a:sym typeface="+mn-ea"/>
              </a:rPr>
              <a:t> </a:t>
            </a:r>
            <a:endParaRPr lang="en-US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1331505" y="627270"/>
            <a:ext cx="7704000" cy="572700"/>
          </a:xfrm>
        </p:spPr>
        <p:txBody>
          <a:bodyPr/>
          <a:lstStyle/>
          <a:p>
            <a:r>
              <a:rPr lang="vi-VN" altLang="en-US" b="1"/>
              <a:t>Bé hãy chọn một chủ đề</a:t>
            </a: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6155690" y="3441065"/>
            <a:ext cx="2339340" cy="9417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Chủ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đồ</a:t>
            </a:r>
            <a:r>
              <a:rPr lang="en-US" altLang="en-GB" sz="3200" dirty="0">
                <a:solidFill>
                  <a:srgbClr val="5B00B7"/>
                </a:solidFill>
                <a:sym typeface="+mn-ea"/>
              </a:rPr>
              <a:t>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vật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6" name="Rounded Rectangle 15">
            <a:hlinkClick r:id="rId7" action="ppaction://hlinksldjump"/>
          </p:cNvPr>
          <p:cNvSpPr/>
          <p:nvPr/>
        </p:nvSpPr>
        <p:spPr>
          <a:xfrm>
            <a:off x="6083935" y="1809750"/>
            <a:ext cx="2339975" cy="960120"/>
          </a:xfrm>
          <a:prstGeom prst="roundRect">
            <a:avLst/>
          </a:prstGeom>
          <a:solidFill>
            <a:srgbClr val="EA8D1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solidFill>
                  <a:schemeClr val="bg1">
                    <a:lumMod val="10000"/>
                  </a:schemeClr>
                </a:solidFill>
                <a:sym typeface="+mn-ea"/>
              </a:rPr>
              <a:t>Chủ đề hoa quả</a:t>
            </a: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547495" y="3507740"/>
            <a:ext cx="2446020" cy="90995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dirty="0">
                <a:solidFill>
                  <a:srgbClr val="5B00B7"/>
                </a:solidFill>
                <a:sym typeface="+mn-ea"/>
                <a:hlinkClick r:id="rId8" action="ppaction://hlinksldjump"/>
              </a:rPr>
              <a:t>Chủ</a:t>
            </a:r>
            <a:r>
              <a:rPr lang="vi-VN" altLang="en-GB" sz="3200" dirty="0">
                <a:solidFill>
                  <a:srgbClr val="5B00B7"/>
                </a:solidFill>
                <a:sym typeface="+mn-ea"/>
              </a:rPr>
              <a:t> đề </a:t>
            </a:r>
            <a:r>
              <a:rPr lang="en-US" altLang="en-GB" sz="3200" dirty="0" err="1">
                <a:solidFill>
                  <a:srgbClr val="5B00B7"/>
                </a:solidFill>
                <a:sym typeface="+mn-ea"/>
              </a:rPr>
              <a:t>hoa</a:t>
            </a:r>
            <a:endParaRPr lang="vi-VN" altLang="en-GB" sz="3200" dirty="0">
              <a:solidFill>
                <a:srgbClr val="5B00B7"/>
              </a:solidFill>
              <a:sym typeface="+mn-ea"/>
            </a:endParaRPr>
          </a:p>
        </p:txBody>
      </p:sp>
      <p:sp>
        <p:nvSpPr>
          <p:cNvPr id="19" name="Text Box 18">
            <a:hlinkClick r:id="rId9" action="ppaction://hlinksldjump"/>
          </p:cNvPr>
          <p:cNvSpPr txBox="1"/>
          <p:nvPr/>
        </p:nvSpPr>
        <p:spPr>
          <a:xfrm>
            <a:off x="1187450" y="1679575"/>
            <a:ext cx="2527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+mn-lt"/>
                <a:cs typeface="+mn-lt"/>
              </a:rPr>
              <a:t>Chủ đề </a:t>
            </a:r>
          </a:p>
          <a:p>
            <a:pPr algn="ctr"/>
            <a:r>
              <a:rPr lang="vi-VN" altLang="en-US" sz="3200" dirty="0">
                <a:latin typeface="+mn-lt"/>
                <a:cs typeface="+mn-lt"/>
              </a:rPr>
              <a:t>con vậ</a:t>
            </a:r>
            <a:r>
              <a:rPr lang="vi-VN" altLang="en-US" sz="3200" dirty="0"/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3649345"/>
            <a:ext cx="82064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17170" y="1707515"/>
            <a:ext cx="8662035" cy="171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>
                <a:solidFill>
                  <a:srgbClr val="5B00B7"/>
                </a:solidFill>
              </a:rPr>
              <a:t>Quả gì mà chua chua thế</a:t>
            </a:r>
            <a:br>
              <a:rPr lang="vi-VN" altLang="en-GB" b="1">
                <a:solidFill>
                  <a:srgbClr val="5B00B7"/>
                </a:solidFill>
              </a:rPr>
            </a:br>
            <a:r>
              <a:rPr lang="vi-VN" altLang="en-GB" b="1">
                <a:solidFill>
                  <a:srgbClr val="5B00B7"/>
                </a:solidFill>
              </a:rPr>
              <a:t>Xin thưa rằng quả ...... gì?</a:t>
            </a:r>
          </a:p>
        </p:txBody>
      </p: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791844"/>
            <a:ext cx="3207385" cy="169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0" y="2657476"/>
            <a:ext cx="3260090" cy="205168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034154" y="791844"/>
            <a:ext cx="2969260" cy="1713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154" y="2721685"/>
            <a:ext cx="2967990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xmlns="" id="{8E61F533-12E3-F8F7-31E6-273F08AB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56" y="2395136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0401 L 0.07274 0.00401 C 0.12882 0.00401 0.19774 0.07315 0.19774 0.12901 L 0.19774 0.254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48148E-6 L 0.0665 0.03981 C 0.07865 0.0466 -0.18958 0.24815 -0.23784 0.2858 C -0.28611 0.32376 -0.23003 0.26975 -0.22274 0.26636 C -0.21545 0.26327 -0.22691 0.27994 -0.21284 0.27099 C -0.19045 0.25741 -0.24184 0.27932 -0.21944 0.2660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4969"/>
                                    </p:animMotion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2205 0.01265 -0.12031 -0.06543 -0.09792 -0.05185 C -0.08385 -0.0429 -0.14948 -0.05124 -0.17413 -0.06759 C -0.19896 -0.08395 -0.26024 -0.14105 -0.24635 -0.15 C -0.22396 -0.16358 -0.24618 -0.14722 -0.22361 -0.1608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79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97815" y="1924050"/>
            <a:ext cx="8548370" cy="842010"/>
          </a:xfrm>
        </p:spPr>
        <p:txBody>
          <a:bodyPr/>
          <a:lstStyle/>
          <a:p>
            <a:r>
              <a:rPr lang="en-US" dirty="0">
                <a:solidFill>
                  <a:srgbClr val="5B00B7"/>
                </a:solidFill>
              </a:rPr>
              <a:t>Con </a:t>
            </a:r>
            <a:r>
              <a:rPr lang="en-US" dirty="0" err="1">
                <a:solidFill>
                  <a:srgbClr val="5B00B7"/>
                </a:solidFill>
              </a:rPr>
              <a:t>gì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chân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ngắn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Mà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lại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có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màng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 err="1">
                <a:solidFill>
                  <a:srgbClr val="5B00B7"/>
                </a:solidFill>
              </a:rPr>
              <a:t>Mỏ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bẹt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màu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vàng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en-US" dirty="0">
                <a:solidFill>
                  <a:srgbClr val="5B00B7"/>
                </a:solidFill>
              </a:rPr>
              <a:t>Hay </a:t>
            </a:r>
            <a:r>
              <a:rPr lang="en-US" dirty="0" err="1">
                <a:solidFill>
                  <a:srgbClr val="5B00B7"/>
                </a:solidFill>
              </a:rPr>
              <a:t>kêu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> </a:t>
            </a:r>
            <a:r>
              <a:rPr lang="en-US" dirty="0" err="1">
                <a:solidFill>
                  <a:srgbClr val="5B00B7"/>
                </a:solidFill>
              </a:rPr>
              <a:t>cạp</a:t>
            </a:r>
            <a:r>
              <a:rPr lang="en-US" dirty="0">
                <a:solidFill>
                  <a:srgbClr val="5B00B7"/>
                </a:solidFill>
              </a:rPr>
              <a:t/>
            </a:r>
            <a:br>
              <a:rPr lang="en-US" dirty="0">
                <a:solidFill>
                  <a:srgbClr val="5B00B7"/>
                </a:solidFill>
              </a:rPr>
            </a:br>
            <a:r>
              <a:rPr lang="vi-VN" altLang="en-US" b="1" dirty="0">
                <a:solidFill>
                  <a:srgbClr val="5B00B7"/>
                </a:solidFill>
              </a:rPr>
              <a:t>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58548" y="3690034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964015" y="3004502"/>
            <a:ext cx="288353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5617210" y="699770"/>
            <a:ext cx="2876550" cy="1591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5617210" y="2824797"/>
            <a:ext cx="2876550" cy="1665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Icon Buồn Đẹp Nhất ❤️ 1001 Biểu Tượng Cảm Xúc Mặt Buồn">
            <a:extLst>
              <a:ext uri="{FF2B5EF4-FFF2-40B4-BE49-F238E27FC236}">
                <a16:creationId xmlns:a16="http://schemas.microsoft.com/office/drawing/2014/main" xmlns="" id="{5E1F1559-31C5-B6F1-E1C5-28849248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75" y="3376079"/>
            <a:ext cx="1779704" cy="15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0" y="721995"/>
            <a:ext cx="2883535" cy="15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7.40741E-7 C 0.01268 0.02222 -0.25954 0.17222 -0.24635 0.19445 C -0.23732 0.20803 -0.24618 0.17747 -0.24791 0.18982 C -0.24965 0.20062 -0.23732 0.16975 -0.24635 0.18426 C -0.25954 0.20648 -0.24166 0.175 -0.25486 0.1975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2162 C 0.05885 0.03521 -0.03455 0.02255 -0.06198 0.01729 C -0.08924 0.01235 -0.10886 0.0034 -0.12847 -0.00834 C -0.14809 -0.02007 -0.19427 -0.04293 -0.18004 -0.05188 C -0.15764 -0.06547 -0.23143 -0.05281 -0.20886 -0.06609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7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526783" y="1051897"/>
            <a:ext cx="6419850" cy="2639060"/>
          </a:xfrm>
        </p:spPr>
        <p:txBody>
          <a:bodyPr/>
          <a:lstStyle/>
          <a:p>
            <a:r>
              <a:rPr lang="vi-VN" altLang="en-US" b="1" dirty="0">
                <a:solidFill>
                  <a:srgbClr val="5B00B7"/>
                </a:solidFill>
              </a:rPr>
              <a:t>Đâu là h</a:t>
            </a:r>
            <a:r>
              <a:rPr lang="en-US" altLang="en-US" b="1" dirty="0" err="1">
                <a:solidFill>
                  <a:srgbClr val="5B00B7"/>
                </a:solidFill>
              </a:rPr>
              <a:t>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loa</a:t>
            </a:r>
            <a:r>
              <a:rPr lang="en-US" altLang="en-US" b="1" dirty="0">
                <a:solidFill>
                  <a:srgbClr val="5B00B7"/>
                </a:solidFill>
              </a:rPr>
              <a:t> </a:t>
            </a:r>
            <a:r>
              <a:rPr lang="en-US" altLang="en-US" b="1" dirty="0" err="1">
                <a:solidFill>
                  <a:srgbClr val="5B00B7"/>
                </a:solidFill>
              </a:rPr>
              <a:t>kèn</a:t>
            </a:r>
            <a:r>
              <a:rPr lang="vi-VN" altLang="en-US" b="1" dirty="0">
                <a:solidFill>
                  <a:srgbClr val="5B00B7"/>
                </a:solidFill>
              </a:rPr>
              <a:t>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1069508"/>
            <a:ext cx="2406592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1069508"/>
            <a:ext cx="2200828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80" y="2782121"/>
            <a:ext cx="2406592" cy="16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" y="2944764"/>
            <a:ext cx="2288858" cy="14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6" y="2782121"/>
            <a:ext cx="17795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5862E-6 L -0.31858 0.03212 C -0.30452 0.04107 -0.33264 0.10129 -0.31077 0.10129 C -0.28577 0.10129 -0.30486 0.20908 -0.2908 0.20012 L -0.30521 0.17047 L -0.32535 0.24552 L -0.32188 0.29709 L -0.25747 0.20815 " pathEditMode="relative" rAng="0" ptsTypes="FffFAAA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148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7128E-6 L 0.00035 0.00154 C 0.01441 0.0105 -0.02153 0.00556 0.00035 0.00556 C 0.02535 0.00556 -0.01042 0.01266 0.00364 0.0037 L -0.27292 -0.209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-9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158213" y="1059631"/>
            <a:ext cx="6419850" cy="2639060"/>
          </a:xfrm>
        </p:spPr>
        <p:txBody>
          <a:bodyPr/>
          <a:lstStyle/>
          <a:p>
            <a:r>
              <a:rPr lang="vi-VN" altLang="en-US" sz="4800" b="1" dirty="0">
                <a:solidFill>
                  <a:srgbClr val="5B00B7"/>
                </a:solidFill>
              </a:rPr>
              <a:t>Và</a:t>
            </a:r>
            <a:r>
              <a:rPr lang="vi-VN" altLang="en-US" sz="4400" b="1" dirty="0">
                <a:solidFill>
                  <a:srgbClr val="5B00B7"/>
                </a:solidFill>
              </a:rPr>
              <a:t>i hàng cước trắng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Có cán cầm tay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Giúp bé hàng ngày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Đánh răng sạch bóng</a:t>
            </a:r>
            <a:br>
              <a:rPr lang="vi-VN" altLang="en-US" sz="4400" b="1" dirty="0">
                <a:solidFill>
                  <a:srgbClr val="5B00B7"/>
                </a:solidFill>
              </a:rPr>
            </a:br>
            <a:r>
              <a:rPr lang="vi-VN" altLang="en-US" sz="4400" b="1" dirty="0">
                <a:solidFill>
                  <a:srgbClr val="5B00B7"/>
                </a:solidFill>
              </a:rPr>
              <a:t>Là cái gì ?</a:t>
            </a: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6768" y="111124"/>
            <a:ext cx="1127502" cy="1379505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38"/>
          <p:cNvGrpSpPr/>
          <p:nvPr/>
        </p:nvGrpSpPr>
        <p:grpSpPr>
          <a:xfrm>
            <a:off x="7628691" y="81920"/>
            <a:ext cx="1105076" cy="99438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38"/>
          <p:cNvGrpSpPr/>
          <p:nvPr/>
        </p:nvGrpSpPr>
        <p:grpSpPr>
          <a:xfrm>
            <a:off x="243614" y="3852163"/>
            <a:ext cx="1288610" cy="967180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7492838" y="3726229"/>
            <a:ext cx="1422745" cy="1436587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71224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72</Words>
  <Application>Microsoft Office PowerPoint</Application>
  <PresentationFormat>On-screen Show (16:9)</PresentationFormat>
  <Paragraphs>17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Feeling Activities for Kindergarten by Slidesgo</vt:lpstr>
      <vt:lpstr>Thi tài cùng bé</vt:lpstr>
      <vt:lpstr>Bé hãy chọn một chủ đề</vt:lpstr>
      <vt:lpstr>Quả gì mà chua chua thế Xin thưa rằng quả ...... gì?</vt:lpstr>
      <vt:lpstr>PowerPoint Presentation</vt:lpstr>
      <vt:lpstr>Con gì chân ngắn Mà lại có màng Mỏ bẹt màu vàng Hay kêu cạp cạp ?</vt:lpstr>
      <vt:lpstr>PowerPoint Presentation</vt:lpstr>
      <vt:lpstr>Đâu là hoa loa kèn ?</vt:lpstr>
      <vt:lpstr>PowerPoint Presentation</vt:lpstr>
      <vt:lpstr>Vài hàng cước trắng Có cán cầm tay Giúp bé hàng ngày Đánh răng sạch bóng Là cái gì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 tài cùng bé</dc:title>
  <dc:creator>Administrator</dc:creator>
  <cp:lastModifiedBy>Windows User</cp:lastModifiedBy>
  <cp:revision>13</cp:revision>
  <dcterms:created xsi:type="dcterms:W3CDTF">2022-08-08T03:14:02Z</dcterms:created>
  <dcterms:modified xsi:type="dcterms:W3CDTF">2023-12-09T01:55:37Z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5BA93A182AA340F4BA8E37BBBD2029A9</vt:lpwstr>
  </property>
  <property fmtid="{D5CDD505-2E9C-101B-9397-08002B2CF9AE}" pid="3" name="KSOProductBuildVer">
    <vt:lpwstr>1033-11.2.0.11191</vt:lpwstr>
  </property>
</Properties>
</file>