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p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jpeg"/>
  <Override PartName="/ppt/media/image7.jpg" ContentType="image/jpeg"/>
  <Override PartName="/ppt/media/image8.jpg" ContentType="image/jpeg"/>
  <Override PartName="/ppt/media/image10.jpg" ContentType="image/jpeg"/>
  <Override PartName="/ppt/media/image13.jpg" ContentType="image/jpeg"/>
  <Override PartName="/ppt/media/image17.jpg" ContentType="image/jpeg"/>
  <Override PartName="/ppt/media/image19.jpg" ContentType="image/jpeg"/>
  <Override PartName="/ppt/media/image20.jpg" ContentType="image/jpeg"/>
  <Override PartName="/ppt/media/image21.jpg" ContentType="image/jpeg"/>
  <Override PartName="/ppt/media/image22.jpg" ContentType="image/jpeg"/>
  <Override PartName="/ppt/media/image24.jpg" ContentType="image/jpeg"/>
  <Override PartName="/ppt/media/image26.jpg" ContentType="image/jpeg"/>
  <Override PartName="/ppt/media/image2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87" r:id="rId3"/>
    <p:sldId id="288" r:id="rId4"/>
    <p:sldId id="257" r:id="rId5"/>
    <p:sldId id="283" r:id="rId6"/>
    <p:sldId id="259" r:id="rId7"/>
    <p:sldId id="258" r:id="rId8"/>
    <p:sldId id="261" r:id="rId9"/>
    <p:sldId id="289" r:id="rId10"/>
    <p:sldId id="290" r:id="rId11"/>
    <p:sldId id="262" r:id="rId12"/>
    <p:sldId id="263" r:id="rId13"/>
    <p:sldId id="265" r:id="rId14"/>
    <p:sldId id="266" r:id="rId15"/>
    <p:sldId id="291" r:id="rId16"/>
    <p:sldId id="268" r:id="rId17"/>
    <p:sldId id="267" r:id="rId18"/>
    <p:sldId id="284" r:id="rId19"/>
    <p:sldId id="269" r:id="rId20"/>
    <p:sldId id="270" r:id="rId21"/>
    <p:sldId id="271" r:id="rId22"/>
    <p:sldId id="292" r:id="rId23"/>
    <p:sldId id="280" r:id="rId24"/>
    <p:sldId id="293" r:id="rId25"/>
    <p:sldId id="272" r:id="rId26"/>
    <p:sldId id="286" r:id="rId27"/>
    <p:sldId id="294" r:id="rId28"/>
    <p:sldId id="273" r:id="rId29"/>
    <p:sldId id="2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g vũ" initials="tv" lastIdx="1" clrIdx="0">
    <p:extLst>
      <p:ext uri="{19B8F6BF-5375-455C-9EA6-DF929625EA0E}">
        <p15:presenceInfo xmlns:p15="http://schemas.microsoft.com/office/powerpoint/2012/main" xmlns="" userId="316f030b5e45c0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6915"/>
    <a:srgbClr val="CC0099"/>
    <a:srgbClr val="FF6600"/>
    <a:srgbClr val="FAFA50"/>
    <a:srgbClr val="0000FF"/>
    <a:srgbClr val="00CC00"/>
    <a:srgbClr val="FF66FF"/>
    <a:srgbClr val="FF0000"/>
    <a:srgbClr val="0066FF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174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AA9BBCE-DC26-4A76-94B3-021D778FA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93B549A9-AD07-4677-B4E0-82CC58B97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46C9DB3-EB92-4EF5-9FD8-C484B73B4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863D802-BD58-4E8F-80CF-23AD9A726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F84AE4E-E3DE-4BF3-89F7-E54DDE188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29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85926A5-EA3D-4AF5-B1B4-E992031E9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70BC73A-19CF-4840-9F0E-4667F3C22C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2807AC1-B663-400A-AED3-70C9DDEF8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549E47C-9CEB-46FD-A015-7E2F07680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A8A4455-7D91-4C7F-A7CE-5A8DC512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514AACF7-B83D-46B6-AD0C-E8F3595C10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8360A73-729E-481F-833B-61113AED8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4019279-A154-4063-AF9C-FCFA21A42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8CCAE5D-0495-4489-8F34-4E1575FFE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82C894C-CCED-4CF2-92E8-BA41CC843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06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F8FD80C-7E78-4EF5-BEE9-C9733C054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95BAF47-8DF6-4661-A2B4-0D73E0BEA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7BC657C-033F-42D8-B9BE-D4E3A5D3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32A3D87-14B4-460B-9E8E-B01EBC81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4799E93-FBFA-469C-BA6D-06A114A7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7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D4BC067-356C-42CB-A08B-34C050899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D019349-C768-4F69-A6C9-53C0C4390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A2C110A-6B38-49B4-A726-9DDC1593D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49D745E-6205-45E4-A9A2-7B7EE8D2A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8F13B5B-E648-4A25-8197-60DE738A6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17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C117092-9CDB-46C0-872B-F077755D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AF20B8C0-1D0A-4E86-8B52-4E35A405D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BFFC4148-9662-4C13-A1D7-C34692401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D1372E9-B605-4F80-BFF1-52CD52417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CA42D7E-B9F9-4A90-9404-F10BEA0D8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E7022EF-B88C-44DE-8533-8E20149D3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0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74326EE-883E-48BF-B5AC-F5C8DF2E4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ADC466D-7F62-4048-BB30-7B0BDA718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50D63C5F-4069-44AC-99E4-E0D3A109B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38C21CE2-6996-4CBC-852A-FD4612A3DD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3DFE2454-4FCC-484F-9E44-E0BA105ABC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5E14140E-6E01-4B53-8FF0-DBF4C7721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FB5CEE9D-7D9D-47D9-B380-E9610A75E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D65D197C-FFF2-4960-AAD5-1B5AA9A4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6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E16A498-FFE3-444D-B54F-8630E4B47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DCA6AEC7-32D1-4612-82EB-3FB43A3E4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81A20B2B-4A1B-4C36-91AE-D3DECEC8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72962BC4-1B33-4CA5-822D-661835DC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27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CD7FBF06-8C4C-4748-BBE9-83D85B42B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B7E0A696-28DE-438F-89AE-5721023F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D41140B7-D232-416D-8B25-A95A44AD2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16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0D1158F-A821-4972-AA06-9C9A818C4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68ABF05-18CA-47CA-BAB1-3E2E872E2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1AEAF065-B6A7-4F6F-875D-91049892B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FF02BEEB-D688-4941-8D77-69351570D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FA7E9777-DF29-49FF-A068-A345FE00E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1B7D78A8-810A-475D-BDBB-A58F9799B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4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8ED3F43-E572-46B2-93E9-1570104ED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712239A2-C2F1-486B-87DB-15FB227641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BF1F458E-36B4-4E8A-ADF0-1C012A5E2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67BEDAA2-69AB-44A8-9350-C853BDFCB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75452A9B-DA03-44CE-9F01-3E9AE5281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4BB0765-514A-4F2C-9320-0027FBB8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C0ECC4B0-4856-48C0-B1D2-1F2D1EB82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12F29CD-0B1D-4CC4-AB6C-226FE07BA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C47BC71-69B7-4A05-8666-E2B032BE3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99EC6-7067-48A8-9E75-910D75A86F61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44F188D-256F-4578-AA11-77B90378A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CFF3B5D-7479-4842-A2C7-8FD72149B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7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jpg"/><Relationship Id="rId7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.jpg"/><Relationship Id="rId7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.jpg"/><Relationship Id="rId7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.jp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B19F679-A913-4DE2-BD82-96CDBC77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A98829BD-105C-447F-B881-F925A5FCD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497"/>
            <a:ext cx="12192001" cy="6890497"/>
          </a:xfr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8AFC5E8F-4094-4F00-B7F5-ED5E4DE99F43}"/>
              </a:ext>
            </a:extLst>
          </p:cNvPr>
          <p:cNvSpPr txBox="1"/>
          <p:nvPr/>
        </p:nvSpPr>
        <p:spPr>
          <a:xfrm>
            <a:off x="1482811" y="258465"/>
            <a:ext cx="92632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66FF"/>
                </a:solidFill>
                <a:latin typeface=".VnAvant" panose="020B7200000000000000" pitchFamily="34" charset="0"/>
              </a:rPr>
              <a:t>Uû</a:t>
            </a:r>
            <a:r>
              <a:rPr lang="en-US" sz="2400" b="1" dirty="0">
                <a:solidFill>
                  <a:srgbClr val="0066FF"/>
                </a:solidFill>
                <a:latin typeface=".VnAvant" panose="020B7200000000000000" pitchFamily="34" charset="0"/>
              </a:rPr>
              <a:t> Ban </a:t>
            </a:r>
            <a:r>
              <a:rPr lang="en-US" sz="2400" b="1" dirty="0" err="1">
                <a:solidFill>
                  <a:srgbClr val="0066FF"/>
                </a:solidFill>
                <a:latin typeface=".VnAvant" panose="020B7200000000000000" pitchFamily="34" charset="0"/>
              </a:rPr>
              <a:t>Nh©n</a:t>
            </a:r>
            <a:r>
              <a:rPr lang="en-US" sz="2400" b="1" dirty="0">
                <a:solidFill>
                  <a:srgbClr val="0066FF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.VnAvant" panose="020B7200000000000000" pitchFamily="34" charset="0"/>
              </a:rPr>
              <a:t>D©n</a:t>
            </a:r>
            <a:r>
              <a:rPr lang="en-US" sz="2400" b="1" dirty="0">
                <a:solidFill>
                  <a:srgbClr val="0066FF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.VnAvant" panose="020B7200000000000000" pitchFamily="34" charset="0"/>
              </a:rPr>
              <a:t>QuËn</a:t>
            </a:r>
            <a:r>
              <a:rPr lang="en-US" sz="2400" b="1" dirty="0">
                <a:solidFill>
                  <a:srgbClr val="0066FF"/>
                </a:solidFill>
                <a:latin typeface=".VnAvant" panose="020B7200000000000000" pitchFamily="34" charset="0"/>
              </a:rPr>
              <a:t> Long </a:t>
            </a:r>
            <a:r>
              <a:rPr lang="en-US" sz="2400" b="1" dirty="0" err="1">
                <a:solidFill>
                  <a:srgbClr val="0066FF"/>
                </a:solidFill>
                <a:latin typeface=".VnAvant" panose="020B7200000000000000" pitchFamily="34" charset="0"/>
              </a:rPr>
              <a:t>Biªn</a:t>
            </a:r>
            <a:endParaRPr lang="en-US" sz="2400" b="1" dirty="0">
              <a:solidFill>
                <a:srgbClr val="0066FF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2400" b="1" dirty="0" err="1">
                <a:solidFill>
                  <a:srgbClr val="0066FF"/>
                </a:solidFill>
                <a:latin typeface=".VnAvant" panose="020B7200000000000000" pitchFamily="34" charset="0"/>
              </a:rPr>
              <a:t>Tr­uêng</a:t>
            </a:r>
            <a:r>
              <a:rPr lang="en-US" sz="2400" b="1" dirty="0">
                <a:solidFill>
                  <a:srgbClr val="0066FF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.VnAvant" panose="020B7200000000000000" pitchFamily="34" charset="0"/>
              </a:rPr>
              <a:t>MÇm</a:t>
            </a:r>
            <a:r>
              <a:rPr lang="en-US" sz="2400" b="1" dirty="0">
                <a:solidFill>
                  <a:srgbClr val="0066FF"/>
                </a:solidFill>
                <a:latin typeface=".VnAvant" panose="020B7200000000000000" pitchFamily="34" charset="0"/>
              </a:rPr>
              <a:t> </a:t>
            </a:r>
            <a:r>
              <a:rPr lang="en-US" sz="2400" b="1">
                <a:solidFill>
                  <a:srgbClr val="0066FF"/>
                </a:solidFill>
                <a:latin typeface=".VnAvant" panose="020B7200000000000000" pitchFamily="34" charset="0"/>
              </a:rPr>
              <a:t>Non </a:t>
            </a:r>
            <a:r>
              <a:rPr lang="en-US" sz="2400" b="1" smtClean="0">
                <a:solidFill>
                  <a:srgbClr val="0066FF"/>
                </a:solidFill>
                <a:latin typeface=".VnAvant" panose="020B7200000000000000" pitchFamily="34" charset="0"/>
              </a:rPr>
              <a:t>Gia Qu</a:t>
            </a:r>
            <a:r>
              <a:rPr lang="vi-VN" sz="2400" b="1" smtClean="0">
                <a:solidFill>
                  <a:srgbClr val="0066FF"/>
                </a:solidFill>
                <a:latin typeface=".VnAvant" panose="020B7200000000000000" pitchFamily="34" charset="0"/>
              </a:rPr>
              <a:t>Êt</a:t>
            </a:r>
            <a:endParaRPr lang="en-US" sz="2400" b="1" dirty="0">
              <a:solidFill>
                <a:srgbClr val="0066FF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AD984D7F-FC67-4F65-B25F-CFD1B1382064}"/>
              </a:ext>
            </a:extLst>
          </p:cNvPr>
          <p:cNvSpPr txBox="1"/>
          <p:nvPr/>
        </p:nvSpPr>
        <p:spPr>
          <a:xfrm>
            <a:off x="2723917" y="2773694"/>
            <a:ext cx="67810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.VnCooper" panose="020B7200000000000000" pitchFamily="34" charset="0"/>
              </a:rPr>
              <a:t>Trß</a:t>
            </a:r>
            <a:r>
              <a:rPr lang="en-US" sz="4800" b="1" dirty="0">
                <a:solidFill>
                  <a:srgbClr val="0070C0"/>
                </a:solidFill>
                <a:latin typeface=".VnCooper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.VnCooper" panose="020B7200000000000000" pitchFamily="34" charset="0"/>
              </a:rPr>
              <a:t>ch¬i</a:t>
            </a:r>
            <a:r>
              <a:rPr lang="en-US" sz="4800" b="1" dirty="0">
                <a:solidFill>
                  <a:srgbClr val="0070C0"/>
                </a:solidFill>
                <a:latin typeface=".VnCooper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.VnCooper" panose="020B7200000000000000" pitchFamily="34" charset="0"/>
              </a:rPr>
              <a:t>víi</a:t>
            </a:r>
            <a:r>
              <a:rPr lang="en-US" sz="4800" b="1" dirty="0">
                <a:solidFill>
                  <a:srgbClr val="0070C0"/>
                </a:solidFill>
                <a:latin typeface=".VnCooper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.VnCooper" panose="020B7200000000000000" pitchFamily="34" charset="0"/>
              </a:rPr>
              <a:t>ch</a:t>
            </a:r>
            <a:r>
              <a:rPr lang="en-US" sz="4800" b="1" dirty="0">
                <a:solidFill>
                  <a:srgbClr val="0070C0"/>
                </a:solidFill>
                <a:latin typeface=".VnCooper" panose="020B7200000000000000" pitchFamily="34" charset="0"/>
              </a:rPr>
              <a:t>÷ </a:t>
            </a:r>
            <a:r>
              <a:rPr lang="en-US" sz="4800" b="1" dirty="0" err="1">
                <a:solidFill>
                  <a:srgbClr val="0070C0"/>
                </a:solidFill>
                <a:latin typeface=".VnCooper" panose="020B7200000000000000" pitchFamily="34" charset="0"/>
              </a:rPr>
              <a:t>c¸i</a:t>
            </a:r>
            <a:endParaRPr lang="en-US" sz="4800" b="1" dirty="0">
              <a:solidFill>
                <a:srgbClr val="0070C0"/>
              </a:solidFill>
              <a:latin typeface=".VnCooper" panose="020B7200000000000000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CD7FB41-80D2-446A-B53D-39EDA3CB5765}"/>
              </a:ext>
            </a:extLst>
          </p:cNvPr>
          <p:cNvSpPr txBox="1"/>
          <p:nvPr/>
        </p:nvSpPr>
        <p:spPr>
          <a:xfrm>
            <a:off x="4782979" y="4613247"/>
            <a:ext cx="26260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.VnPark" panose="020B7200000000000000" pitchFamily="34" charset="0"/>
              </a:rPr>
              <a:t>MÉu</a:t>
            </a:r>
            <a:r>
              <a:rPr lang="en-US" sz="4800" b="1" dirty="0">
                <a:solidFill>
                  <a:srgbClr val="00B050"/>
                </a:solidFill>
                <a:latin typeface=".VnPark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.VnPark" panose="020B7200000000000000" pitchFamily="34" charset="0"/>
              </a:rPr>
              <a:t>gi¸o</a:t>
            </a:r>
            <a:r>
              <a:rPr lang="en-US" sz="4800" b="1" dirty="0">
                <a:solidFill>
                  <a:srgbClr val="00B050"/>
                </a:solidFill>
                <a:latin typeface=".VnPark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.VnPark" panose="020B7200000000000000" pitchFamily="34" charset="0"/>
              </a:rPr>
              <a:t>lín</a:t>
            </a:r>
            <a:endParaRPr lang="en-US" sz="4800" b="1" dirty="0">
              <a:solidFill>
                <a:srgbClr val="00B050"/>
              </a:solidFill>
              <a:latin typeface=".VnPark" panose="020B7200000000000000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235BD491-2AE5-48FE-A645-C924DF28F3E5}"/>
              </a:ext>
            </a:extLst>
          </p:cNvPr>
          <p:cNvSpPr txBox="1"/>
          <p:nvPr/>
        </p:nvSpPr>
        <p:spPr>
          <a:xfrm>
            <a:off x="3490566" y="5661878"/>
            <a:ext cx="3385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.VnAvant" panose="020B7200000000000000" pitchFamily="34" charset="0"/>
              </a:rPr>
              <a:t>N¨m</a:t>
            </a:r>
            <a:r>
              <a:rPr lang="en-US" sz="2400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.VnAvant" panose="020B7200000000000000" pitchFamily="34" charset="0"/>
              </a:rPr>
              <a:t>häc</a:t>
            </a:r>
            <a:r>
              <a:rPr lang="en-US" sz="2400">
                <a:solidFill>
                  <a:srgbClr val="7030A0"/>
                </a:solidFill>
                <a:latin typeface=".VnAvant" panose="020B7200000000000000" pitchFamily="34" charset="0"/>
              </a:rPr>
              <a:t>: </a:t>
            </a:r>
            <a:r>
              <a:rPr lang="en-US" sz="2400" smtClean="0">
                <a:solidFill>
                  <a:srgbClr val="7030A0"/>
                </a:solidFill>
                <a:latin typeface=".VnAvant" panose="020B7200000000000000" pitchFamily="34" charset="0"/>
              </a:rPr>
              <a:t>202</a:t>
            </a:r>
            <a:r>
              <a:rPr lang="vi-VN" sz="2400" smtClean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  <a:r>
              <a:rPr lang="en-US" sz="240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.VnAvant" panose="020B7200000000000000" pitchFamily="34" charset="0"/>
              </a:rPr>
              <a:t>- </a:t>
            </a:r>
            <a:r>
              <a:rPr lang="en-US" sz="2400" smtClean="0">
                <a:solidFill>
                  <a:srgbClr val="7030A0"/>
                </a:solidFill>
                <a:latin typeface=".VnAvant" panose="020B7200000000000000" pitchFamily="34" charset="0"/>
              </a:rPr>
              <a:t>202</a:t>
            </a:r>
            <a:r>
              <a:rPr lang="vi-VN" sz="2400" smtClean="0">
                <a:solidFill>
                  <a:srgbClr val="7030A0"/>
                </a:solidFill>
                <a:latin typeface=".VnAvant" panose="020B7200000000000000" pitchFamily="34" charset="0"/>
              </a:rPr>
              <a:t>4</a:t>
            </a:r>
            <a:endParaRPr lang="en-US" sz="2400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164EDD76-B06A-43CD-A7D5-BD42E9877D51}"/>
              </a:ext>
            </a:extLst>
          </p:cNvPr>
          <p:cNvSpPr txBox="1"/>
          <p:nvPr/>
        </p:nvSpPr>
        <p:spPr>
          <a:xfrm>
            <a:off x="3222456" y="3235796"/>
            <a:ext cx="57470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e - ª , u </a:t>
            </a:r>
            <a:r>
              <a:rPr lang="en-US" sz="8000" b="1" dirty="0">
                <a:solidFill>
                  <a:srgbClr val="FF0000"/>
                </a:solidFill>
                <a:latin typeface=".VnBlack" panose="020B7200000000000000" pitchFamily="34" charset="0"/>
              </a:rPr>
              <a:t>- </a:t>
            </a:r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230" y="1233488"/>
            <a:ext cx="1454945" cy="14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4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91C1399-00B7-4E93-A246-E46587049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6871AB54-5AC9-4A80-AB55-F6E452E58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0"/>
            <a:ext cx="12206848" cy="6858000"/>
          </a:xfr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xmlns="" id="{30A81667-1FC4-4451-BAD0-BA5D3DAD5FD9}"/>
              </a:ext>
            </a:extLst>
          </p:cNvPr>
          <p:cNvGrpSpPr/>
          <p:nvPr/>
        </p:nvGrpSpPr>
        <p:grpSpPr>
          <a:xfrm>
            <a:off x="714633" y="481913"/>
            <a:ext cx="2137719" cy="2427501"/>
            <a:chOff x="714633" y="481913"/>
            <a:chExt cx="2137719" cy="2427501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2E727864-88E8-4984-A35A-C8D10674F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33" y="481913"/>
              <a:ext cx="2137719" cy="1952367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xmlns="" id="{E19B3143-2094-498A-B069-315A461AE5B8}"/>
                </a:ext>
              </a:extLst>
            </p:cNvPr>
            <p:cNvSpPr/>
            <p:nvPr/>
          </p:nvSpPr>
          <p:spPr>
            <a:xfrm>
              <a:off x="818635" y="2192722"/>
              <a:ext cx="1929714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c¸i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yÕm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C0A02257-51A9-4559-B252-14099896D772}"/>
              </a:ext>
            </a:extLst>
          </p:cNvPr>
          <p:cNvGrpSpPr/>
          <p:nvPr/>
        </p:nvGrpSpPr>
        <p:grpSpPr>
          <a:xfrm>
            <a:off x="5279988" y="3770263"/>
            <a:ext cx="2137720" cy="2372480"/>
            <a:chOff x="714633" y="3803237"/>
            <a:chExt cx="2137720" cy="2372480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xmlns="" id="{4916064D-16AD-40D1-ACFC-BB750FD52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73" b="5324"/>
            <a:stretch/>
          </p:blipFill>
          <p:spPr>
            <a:xfrm>
              <a:off x="714633" y="3803237"/>
              <a:ext cx="2137720" cy="1874092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xmlns="" id="{0FE1643D-F068-44B2-A0AF-9A9D45258D3E}"/>
                </a:ext>
              </a:extLst>
            </p:cNvPr>
            <p:cNvSpPr/>
            <p:nvPr/>
          </p:nvSpPr>
          <p:spPr>
            <a:xfrm>
              <a:off x="818635" y="5459025"/>
              <a:ext cx="1929714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viªn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 bi</a:t>
              </a: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xmlns="" id="{54CD5D29-F31F-4A32-92C8-55DA4EBD13B9}"/>
              </a:ext>
            </a:extLst>
          </p:cNvPr>
          <p:cNvGrpSpPr/>
          <p:nvPr/>
        </p:nvGrpSpPr>
        <p:grpSpPr>
          <a:xfrm>
            <a:off x="9216080" y="487864"/>
            <a:ext cx="2137720" cy="2421550"/>
            <a:chOff x="9216080" y="487864"/>
            <a:chExt cx="2137720" cy="2421550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xmlns="" id="{A780D4E5-224D-4473-987E-811434E5F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27"/>
            <a:stretch/>
          </p:blipFill>
          <p:spPr>
            <a:xfrm>
              <a:off x="9216080" y="487864"/>
              <a:ext cx="2137720" cy="1946416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xmlns="" id="{7D572951-E4CA-429E-AA34-6EDEB140DD48}"/>
                </a:ext>
              </a:extLst>
            </p:cNvPr>
            <p:cNvSpPr/>
            <p:nvPr/>
          </p:nvSpPr>
          <p:spPr>
            <a:xfrm>
              <a:off x="9361788" y="2192722"/>
              <a:ext cx="1929714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siªu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nh©n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xmlns="" id="{AE3B14B9-817E-400B-859C-3C454223CFA2}"/>
              </a:ext>
            </a:extLst>
          </p:cNvPr>
          <p:cNvGrpSpPr/>
          <p:nvPr/>
        </p:nvGrpSpPr>
        <p:grpSpPr>
          <a:xfrm>
            <a:off x="9330852" y="3672932"/>
            <a:ext cx="2146515" cy="2497937"/>
            <a:chOff x="9330852" y="3672932"/>
            <a:chExt cx="2146515" cy="2497937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xmlns="" id="{11BB4AA5-13E6-4F23-BDDB-14111AACB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852" y="3672932"/>
              <a:ext cx="2146515" cy="1946416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xmlns="" id="{B9C2FB0D-E2FE-4395-856E-5D878BB3012C}"/>
                </a:ext>
              </a:extLst>
            </p:cNvPr>
            <p:cNvSpPr/>
            <p:nvPr/>
          </p:nvSpPr>
          <p:spPr>
            <a:xfrm>
              <a:off x="9520881" y="5454177"/>
              <a:ext cx="1929714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con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rïa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xmlns="" id="{29FD00AB-186A-4292-9E21-B353A8DA799B}"/>
              </a:ext>
            </a:extLst>
          </p:cNvPr>
          <p:cNvGrpSpPr/>
          <p:nvPr/>
        </p:nvGrpSpPr>
        <p:grpSpPr>
          <a:xfrm>
            <a:off x="601834" y="3616916"/>
            <a:ext cx="2146515" cy="2525827"/>
            <a:chOff x="5117757" y="3723623"/>
            <a:chExt cx="2146515" cy="2525827"/>
          </a:xfrm>
        </p:grpSpPr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xmlns="" id="{61F3B279-C386-49BE-84D8-A3944A35A0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79" t="4064" r="8723" b="11280"/>
            <a:stretch/>
          </p:blipFill>
          <p:spPr>
            <a:xfrm>
              <a:off x="5117757" y="3723623"/>
              <a:ext cx="2146515" cy="2033320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xmlns="" id="{379867AB-9F95-4E84-A532-7C133BA41661}"/>
                </a:ext>
              </a:extLst>
            </p:cNvPr>
            <p:cNvSpPr/>
            <p:nvPr/>
          </p:nvSpPr>
          <p:spPr>
            <a:xfrm>
              <a:off x="5221759" y="5532758"/>
              <a:ext cx="1929714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chim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Ðn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0F59DB86-4570-4090-9DC6-8FBA4E572587}"/>
              </a:ext>
            </a:extLst>
          </p:cNvPr>
          <p:cNvSpPr txBox="1"/>
          <p:nvPr/>
        </p:nvSpPr>
        <p:spPr>
          <a:xfrm>
            <a:off x="5221759" y="-194444"/>
            <a:ext cx="214674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16AFC6DA-3D6F-44CC-8CE3-327AAB19D57B}"/>
              </a:ext>
            </a:extLst>
          </p:cNvPr>
          <p:cNvSpPr txBox="1"/>
          <p:nvPr/>
        </p:nvSpPr>
        <p:spPr>
          <a:xfrm>
            <a:off x="1813423" y="2289458"/>
            <a:ext cx="418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EB0762E9-4185-46D4-82F8-45272ED90EA7}"/>
              </a:ext>
            </a:extLst>
          </p:cNvPr>
          <p:cNvSpPr txBox="1"/>
          <p:nvPr/>
        </p:nvSpPr>
        <p:spPr>
          <a:xfrm>
            <a:off x="5959664" y="5522787"/>
            <a:ext cx="413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1FA22C37-2630-4433-B273-257D5B92AF76}"/>
              </a:ext>
            </a:extLst>
          </p:cNvPr>
          <p:cNvSpPr txBox="1"/>
          <p:nvPr/>
        </p:nvSpPr>
        <p:spPr>
          <a:xfrm>
            <a:off x="9634963" y="2308623"/>
            <a:ext cx="413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cxnSp>
        <p:nvCxnSpPr>
          <p:cNvPr id="34" name="Đường kết nối Mũi tên Thẳng 33">
            <a:extLst>
              <a:ext uri="{FF2B5EF4-FFF2-40B4-BE49-F238E27FC236}">
                <a16:creationId xmlns:a16="http://schemas.microsoft.com/office/drawing/2014/main" xmlns="" id="{CDFA5F9D-25C4-4DD1-B7DC-A4CC75B0F3FF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2748349" y="1835193"/>
            <a:ext cx="2635641" cy="715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Đường kết nối Mũi tên Thẳng 36">
            <a:extLst>
              <a:ext uri="{FF2B5EF4-FFF2-40B4-BE49-F238E27FC236}">
                <a16:creationId xmlns:a16="http://schemas.microsoft.com/office/drawing/2014/main" xmlns="" id="{F48FF063-104A-4713-BE6F-98DB5BC891CF}"/>
              </a:ext>
            </a:extLst>
          </p:cNvPr>
          <p:cNvCxnSpPr>
            <a:cxnSpLocks/>
          </p:cNvCxnSpPr>
          <p:nvPr/>
        </p:nvCxnSpPr>
        <p:spPr>
          <a:xfrm>
            <a:off x="6295130" y="2812678"/>
            <a:ext cx="0" cy="9575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Đường kết nối Mũi tên Thẳng 38">
            <a:extLst>
              <a:ext uri="{FF2B5EF4-FFF2-40B4-BE49-F238E27FC236}">
                <a16:creationId xmlns:a16="http://schemas.microsoft.com/office/drawing/2014/main" xmlns="" id="{000EB2F0-30CB-4907-ABAB-53D2254715E6}"/>
              </a:ext>
            </a:extLst>
          </p:cNvPr>
          <p:cNvCxnSpPr/>
          <p:nvPr/>
        </p:nvCxnSpPr>
        <p:spPr>
          <a:xfrm>
            <a:off x="7129849" y="1835193"/>
            <a:ext cx="2231939" cy="5990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85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3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37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9232E89-37A6-4AB6-ABCC-199115122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C3804B9B-D81B-42CA-BEA7-E4112F615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0"/>
            <a:ext cx="12192000" cy="6858000"/>
          </a:xfr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xmlns="" id="{AB5629F1-89B9-464F-94B6-5DF90548847D}"/>
              </a:ext>
            </a:extLst>
          </p:cNvPr>
          <p:cNvGrpSpPr/>
          <p:nvPr/>
        </p:nvGrpSpPr>
        <p:grpSpPr>
          <a:xfrm>
            <a:off x="4612361" y="257227"/>
            <a:ext cx="2400614" cy="2468369"/>
            <a:chOff x="4612361" y="257227"/>
            <a:chExt cx="2400614" cy="2468369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xmlns="" id="{02A476E8-560B-4321-8FE7-C9C204836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" r="269" b="3"/>
            <a:stretch/>
          </p:blipFill>
          <p:spPr>
            <a:xfrm>
              <a:off x="4612361" y="257227"/>
              <a:ext cx="2400614" cy="1970119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xmlns="" id="{E5A553FD-66AB-4962-9211-97A96FFEEF0B}"/>
                </a:ext>
              </a:extLst>
            </p:cNvPr>
            <p:cNvSpPr/>
            <p:nvPr/>
          </p:nvSpPr>
          <p:spPr>
            <a:xfrm>
              <a:off x="4684167" y="2038404"/>
              <a:ext cx="2257003" cy="68719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c¸i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«</a:t>
              </a:r>
            </a:p>
          </p:txBody>
        </p:sp>
      </p:grp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C0E6E004-556A-4434-BB6F-C37828F024AF}"/>
              </a:ext>
            </a:extLst>
          </p:cNvPr>
          <p:cNvSpPr txBox="1"/>
          <p:nvPr/>
        </p:nvSpPr>
        <p:spPr>
          <a:xfrm>
            <a:off x="4932646" y="3085167"/>
            <a:ext cx="228774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86971689-A894-4BB2-843F-44951CF5D66F}"/>
              </a:ext>
            </a:extLst>
          </p:cNvPr>
          <p:cNvSpPr txBox="1"/>
          <p:nvPr/>
        </p:nvSpPr>
        <p:spPr>
          <a:xfrm>
            <a:off x="10272377" y="5873384"/>
            <a:ext cx="381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cxnSp>
        <p:nvCxnSpPr>
          <p:cNvPr id="31" name="Đường kết nối Mũi tên Thẳng 30">
            <a:extLst>
              <a:ext uri="{FF2B5EF4-FFF2-40B4-BE49-F238E27FC236}">
                <a16:creationId xmlns:a16="http://schemas.microsoft.com/office/drawing/2014/main" xmlns="" id="{61FFF026-C70D-441B-89F2-96737FE76946}"/>
              </a:ext>
            </a:extLst>
          </p:cNvPr>
          <p:cNvCxnSpPr>
            <a:cxnSpLocks/>
          </p:cNvCxnSpPr>
          <p:nvPr/>
        </p:nvCxnSpPr>
        <p:spPr>
          <a:xfrm flipH="1" flipV="1">
            <a:off x="2114744" y="2728166"/>
            <a:ext cx="3103842" cy="21738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Đường kết nối Mũi tên Thẳng 33">
            <a:extLst>
              <a:ext uri="{FF2B5EF4-FFF2-40B4-BE49-F238E27FC236}">
                <a16:creationId xmlns:a16="http://schemas.microsoft.com/office/drawing/2014/main" xmlns="" id="{759FD836-BBA4-4B2A-AAE5-C22A98F6B7A4}"/>
              </a:ext>
            </a:extLst>
          </p:cNvPr>
          <p:cNvCxnSpPr>
            <a:cxnSpLocks/>
          </p:cNvCxnSpPr>
          <p:nvPr/>
        </p:nvCxnSpPr>
        <p:spPr>
          <a:xfrm flipH="1">
            <a:off x="3012142" y="5652018"/>
            <a:ext cx="2267625" cy="37548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Đường kết nối Mũi tên Thẳng 36">
            <a:extLst>
              <a:ext uri="{FF2B5EF4-FFF2-40B4-BE49-F238E27FC236}">
                <a16:creationId xmlns:a16="http://schemas.microsoft.com/office/drawing/2014/main" xmlns="" id="{4E21E4C3-25B5-467B-BC3D-3FF86B19F5CC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6650551" y="2780155"/>
            <a:ext cx="3385428" cy="20662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3" name="Nhóm 12">
            <a:extLst>
              <a:ext uri="{FF2B5EF4-FFF2-40B4-BE49-F238E27FC236}">
                <a16:creationId xmlns:a16="http://schemas.microsoft.com/office/drawing/2014/main" xmlns="" id="{E4850F23-22F9-4C3B-A810-08E38BD018A1}"/>
              </a:ext>
            </a:extLst>
          </p:cNvPr>
          <p:cNvGrpSpPr/>
          <p:nvPr/>
        </p:nvGrpSpPr>
        <p:grpSpPr>
          <a:xfrm>
            <a:off x="724863" y="135756"/>
            <a:ext cx="2400614" cy="2589840"/>
            <a:chOff x="723055" y="138327"/>
            <a:chExt cx="2400614" cy="2589840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57394ABF-83CD-4D46-BE40-4B2906EF4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55" y="138327"/>
              <a:ext cx="2400614" cy="2124465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xmlns="" id="{BF81E7DD-170F-46F5-BAA8-228A37012D3C}"/>
                </a:ext>
              </a:extLst>
            </p:cNvPr>
            <p:cNvSpPr/>
            <p:nvPr/>
          </p:nvSpPr>
          <p:spPr>
            <a:xfrm>
              <a:off x="838200" y="2055814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qu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¶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đu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đ</a:t>
              </a:r>
              <a:r>
                <a:rPr lang="en-US" sz="28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ủ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xmlns="" id="{962B8EF8-2CD7-44E2-86A1-67111253B1FB}"/>
              </a:ext>
            </a:extLst>
          </p:cNvPr>
          <p:cNvGrpSpPr/>
          <p:nvPr/>
        </p:nvGrpSpPr>
        <p:grpSpPr>
          <a:xfrm>
            <a:off x="8753436" y="191745"/>
            <a:ext cx="2540729" cy="2588410"/>
            <a:chOff x="8753436" y="191745"/>
            <a:chExt cx="2540729" cy="2588410"/>
          </a:xfrm>
        </p:grpSpPr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xmlns="" id="{BF58462A-55E9-4A6C-B728-DF64FE90B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436" y="191745"/>
              <a:ext cx="2540729" cy="2101082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xmlns="" id="{21217DE3-AAD5-49A7-A63A-6673308BCF32}"/>
                </a:ext>
              </a:extLst>
            </p:cNvPr>
            <p:cNvSpPr/>
            <p:nvPr/>
          </p:nvSpPr>
          <p:spPr>
            <a:xfrm>
              <a:off x="8861674" y="2107802"/>
              <a:ext cx="2348610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chim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có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mÌo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xmlns="" id="{FCCCD660-E49E-4463-818F-A8366ECC46F3}"/>
              </a:ext>
            </a:extLst>
          </p:cNvPr>
          <p:cNvGrpSpPr/>
          <p:nvPr/>
        </p:nvGrpSpPr>
        <p:grpSpPr>
          <a:xfrm>
            <a:off x="8823628" y="3725569"/>
            <a:ext cx="2644316" cy="2714825"/>
            <a:chOff x="8823628" y="3725569"/>
            <a:chExt cx="2644316" cy="2714825"/>
          </a:xfrm>
        </p:grpSpPr>
        <p:pic>
          <p:nvPicPr>
            <p:cNvPr id="38" name="Hình ảnh 37">
              <a:extLst>
                <a:ext uri="{FF2B5EF4-FFF2-40B4-BE49-F238E27FC236}">
                  <a16:creationId xmlns:a16="http://schemas.microsoft.com/office/drawing/2014/main" xmlns="" id="{D2C6A871-0CC0-4C65-B18D-443E25C3B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3628" y="3725569"/>
              <a:ext cx="2644316" cy="2280187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xmlns="" id="{7072B0D7-BF06-4EC5-90F5-D0F030B2AE5F}"/>
                </a:ext>
              </a:extLst>
            </p:cNvPr>
            <p:cNvSpPr/>
            <p:nvPr/>
          </p:nvSpPr>
          <p:spPr>
            <a:xfrm>
              <a:off x="9076174" y="5768041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Sö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­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tö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40" name="Hình Bầu dục 39">
            <a:extLst>
              <a:ext uri="{FF2B5EF4-FFF2-40B4-BE49-F238E27FC236}">
                <a16:creationId xmlns:a16="http://schemas.microsoft.com/office/drawing/2014/main" xmlns="" id="{78E81B25-6727-402F-998D-5DC3D9E0AFF2}"/>
              </a:ext>
            </a:extLst>
          </p:cNvPr>
          <p:cNvSpPr/>
          <p:nvPr/>
        </p:nvSpPr>
        <p:spPr>
          <a:xfrm>
            <a:off x="9965130" y="5861058"/>
            <a:ext cx="170267" cy="14469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44" name="Nhóm 43">
            <a:extLst>
              <a:ext uri="{FF2B5EF4-FFF2-40B4-BE49-F238E27FC236}">
                <a16:creationId xmlns:a16="http://schemas.microsoft.com/office/drawing/2014/main" xmlns="" id="{9ED6D43D-AB33-4813-BB73-0F84DD4595DA}"/>
              </a:ext>
            </a:extLst>
          </p:cNvPr>
          <p:cNvGrpSpPr/>
          <p:nvPr/>
        </p:nvGrpSpPr>
        <p:grpSpPr>
          <a:xfrm>
            <a:off x="723055" y="3787909"/>
            <a:ext cx="2497496" cy="2679591"/>
            <a:chOff x="723055" y="3813284"/>
            <a:chExt cx="2497496" cy="2679591"/>
          </a:xfrm>
        </p:grpSpPr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xmlns="" id="{326F7A00-D62E-4CCA-A4BA-7EC0FEEC7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55" y="3813284"/>
              <a:ext cx="2497496" cy="2176981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xmlns="" id="{500C7164-3B4D-4483-91CA-5BB7B5A1B0BA}"/>
                </a:ext>
              </a:extLst>
            </p:cNvPr>
            <p:cNvSpPr/>
            <p:nvPr/>
          </p:nvSpPr>
          <p:spPr>
            <a:xfrm>
              <a:off x="838200" y="5820522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c¸i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tñ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xmlns="" id="{21329DF2-F647-4ED4-87A4-2F73E87AFFF6}"/>
              </a:ext>
            </a:extLst>
          </p:cNvPr>
          <p:cNvSpPr txBox="1"/>
          <p:nvPr/>
        </p:nvSpPr>
        <p:spPr>
          <a:xfrm>
            <a:off x="1936649" y="2171187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xmlns="" id="{D9C5E332-681C-46B1-B123-E188FE41DBD9}"/>
              </a:ext>
            </a:extLst>
          </p:cNvPr>
          <p:cNvSpPr txBox="1"/>
          <p:nvPr/>
        </p:nvSpPr>
        <p:spPr>
          <a:xfrm>
            <a:off x="2056603" y="5900490"/>
            <a:ext cx="4052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xmlns="" id="{57F8C65B-0886-4376-B6DD-13D8495244D6}"/>
              </a:ext>
            </a:extLst>
          </p:cNvPr>
          <p:cNvSpPr txBox="1"/>
          <p:nvPr/>
        </p:nvSpPr>
        <p:spPr>
          <a:xfrm>
            <a:off x="9965130" y="2214649"/>
            <a:ext cx="4301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xmlns="" id="{C9D5F409-7388-4C3C-91EB-0DD9FB355A61}"/>
              </a:ext>
            </a:extLst>
          </p:cNvPr>
          <p:cNvSpPr txBox="1"/>
          <p:nvPr/>
        </p:nvSpPr>
        <p:spPr>
          <a:xfrm>
            <a:off x="2384573" y="2171187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62709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37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3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37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5" grpId="0"/>
      <p:bldP spid="47" grpId="0"/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91C1399-00B7-4E93-A246-E46587049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</a:t>
            </a:r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6871AB54-5AC9-4A80-AB55-F6E452E58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-39489"/>
            <a:ext cx="12206848" cy="6858000"/>
          </a:xfr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xmlns="" id="{FB254923-3AB7-4E45-807F-3B9A2C474BD2}"/>
              </a:ext>
            </a:extLst>
          </p:cNvPr>
          <p:cNvGrpSpPr/>
          <p:nvPr/>
        </p:nvGrpSpPr>
        <p:grpSpPr>
          <a:xfrm>
            <a:off x="4829493" y="3611822"/>
            <a:ext cx="2820997" cy="2816615"/>
            <a:chOff x="4825809" y="3326128"/>
            <a:chExt cx="2820997" cy="2816615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xmlns="" id="{4916064D-16AD-40D1-ACFC-BB750FD52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73" b="5324"/>
            <a:stretch/>
          </p:blipFill>
          <p:spPr>
            <a:xfrm>
              <a:off x="4825809" y="3326128"/>
              <a:ext cx="2820997" cy="2263121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xmlns="" id="{0FE1643D-F068-44B2-A0AF-9A9D45258D3E}"/>
                </a:ext>
              </a:extLst>
            </p:cNvPr>
            <p:cNvSpPr/>
            <p:nvPr/>
          </p:nvSpPr>
          <p:spPr>
            <a:xfrm>
              <a:off x="5383990" y="5426051"/>
              <a:ext cx="1929714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viªn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 bi</a:t>
              </a:r>
            </a:p>
          </p:txBody>
        </p:sp>
      </p:grpSp>
      <p:cxnSp>
        <p:nvCxnSpPr>
          <p:cNvPr id="34" name="Đường kết nối Mũi tên Thẳng 33">
            <a:extLst>
              <a:ext uri="{FF2B5EF4-FFF2-40B4-BE49-F238E27FC236}">
                <a16:creationId xmlns:a16="http://schemas.microsoft.com/office/drawing/2014/main" xmlns="" id="{CDFA5F9D-25C4-4DD1-B7DC-A4CC75B0F3FF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2942659" y="1992968"/>
            <a:ext cx="2553780" cy="715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Đường kết nối Mũi tên Thẳng 38">
            <a:extLst>
              <a:ext uri="{FF2B5EF4-FFF2-40B4-BE49-F238E27FC236}">
                <a16:creationId xmlns:a16="http://schemas.microsoft.com/office/drawing/2014/main" xmlns="" id="{000EB2F0-30CB-4907-ABAB-53D2254715E6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7000771" y="2142382"/>
            <a:ext cx="2371354" cy="36101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5E861317-F8B9-466B-98C7-688BE51DA1DC}"/>
              </a:ext>
            </a:extLst>
          </p:cNvPr>
          <p:cNvGrpSpPr/>
          <p:nvPr/>
        </p:nvGrpSpPr>
        <p:grpSpPr>
          <a:xfrm>
            <a:off x="467938" y="314186"/>
            <a:ext cx="2776442" cy="2753003"/>
            <a:chOff x="355490" y="156411"/>
            <a:chExt cx="2776442" cy="2753003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xmlns="" id="{7883426A-0672-4224-915C-92BAA3E6E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68"/>
            <a:stretch/>
          </p:blipFill>
          <p:spPr>
            <a:xfrm>
              <a:off x="355490" y="156411"/>
              <a:ext cx="2776442" cy="2318928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xmlns="" id="{E19B3143-2094-498A-B069-315A461AE5B8}"/>
                </a:ext>
              </a:extLst>
            </p:cNvPr>
            <p:cNvSpPr/>
            <p:nvPr/>
          </p:nvSpPr>
          <p:spPr>
            <a:xfrm>
              <a:off x="640968" y="2192722"/>
              <a:ext cx="2189243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con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ngùa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C6D88D92-E449-4935-AF88-7A89356B6D08}"/>
              </a:ext>
            </a:extLst>
          </p:cNvPr>
          <p:cNvSpPr txBox="1"/>
          <p:nvPr/>
        </p:nvSpPr>
        <p:spPr>
          <a:xfrm>
            <a:off x="2132904" y="2396410"/>
            <a:ext cx="6659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endParaRPr lang="en-US" sz="3200" u="sng" dirty="0"/>
          </a:p>
        </p:txBody>
      </p:sp>
      <p:grpSp>
        <p:nvGrpSpPr>
          <p:cNvPr id="36" name="Nhóm 35">
            <a:extLst>
              <a:ext uri="{FF2B5EF4-FFF2-40B4-BE49-F238E27FC236}">
                <a16:creationId xmlns:a16="http://schemas.microsoft.com/office/drawing/2014/main" xmlns="" id="{551BA1D4-E536-4217-84FF-A6DEE9649222}"/>
              </a:ext>
            </a:extLst>
          </p:cNvPr>
          <p:cNvGrpSpPr/>
          <p:nvPr/>
        </p:nvGrpSpPr>
        <p:grpSpPr>
          <a:xfrm>
            <a:off x="8791848" y="131884"/>
            <a:ext cx="2725107" cy="2791531"/>
            <a:chOff x="8975536" y="126267"/>
            <a:chExt cx="2725107" cy="2791531"/>
          </a:xfrm>
        </p:grpSpPr>
        <p:pic>
          <p:nvPicPr>
            <p:cNvPr id="35" name="Hình ảnh 34">
              <a:extLst>
                <a:ext uri="{FF2B5EF4-FFF2-40B4-BE49-F238E27FC236}">
                  <a16:creationId xmlns:a16="http://schemas.microsoft.com/office/drawing/2014/main" xmlns="" id="{5D2C632E-D044-4F87-89A8-236E486BB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5536" y="126267"/>
              <a:ext cx="2725107" cy="2349072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xmlns="" id="{7D572951-E4CA-429E-AA34-6EDEB140DD48}"/>
                </a:ext>
              </a:extLst>
            </p:cNvPr>
            <p:cNvSpPr/>
            <p:nvPr/>
          </p:nvSpPr>
          <p:spPr>
            <a:xfrm>
              <a:off x="9100729" y="2201106"/>
              <a:ext cx="2474722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tóp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lÒu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xmlns="" id="{185A6CF2-B660-42B9-A204-641E9A86012F}"/>
              </a:ext>
            </a:extLst>
          </p:cNvPr>
          <p:cNvSpPr/>
          <p:nvPr/>
        </p:nvSpPr>
        <p:spPr>
          <a:xfrm>
            <a:off x="1104197" y="5949611"/>
            <a:ext cx="228600" cy="1835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Nhóm 43">
            <a:extLst>
              <a:ext uri="{FF2B5EF4-FFF2-40B4-BE49-F238E27FC236}">
                <a16:creationId xmlns:a16="http://schemas.microsoft.com/office/drawing/2014/main" xmlns="" id="{E2EA0FFE-1277-4BD1-B27D-6B390D03B9B6}"/>
              </a:ext>
            </a:extLst>
          </p:cNvPr>
          <p:cNvGrpSpPr/>
          <p:nvPr/>
        </p:nvGrpSpPr>
        <p:grpSpPr>
          <a:xfrm>
            <a:off x="303804" y="3389511"/>
            <a:ext cx="2821007" cy="2826246"/>
            <a:chOff x="320756" y="3326128"/>
            <a:chExt cx="2821007" cy="2826246"/>
          </a:xfrm>
        </p:grpSpPr>
        <p:pic>
          <p:nvPicPr>
            <p:cNvPr id="45" name="Hình ảnh 44">
              <a:extLst>
                <a:ext uri="{FF2B5EF4-FFF2-40B4-BE49-F238E27FC236}">
                  <a16:creationId xmlns:a16="http://schemas.microsoft.com/office/drawing/2014/main" xmlns="" id="{E35FBEDB-AE9F-4047-B831-516930DB1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756" y="3326128"/>
              <a:ext cx="2821007" cy="2318929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46" name="Hình chữ nhật: Góc Tròn 45">
              <a:extLst>
                <a:ext uri="{FF2B5EF4-FFF2-40B4-BE49-F238E27FC236}">
                  <a16:creationId xmlns:a16="http://schemas.microsoft.com/office/drawing/2014/main" xmlns="" id="{3FB89F48-B858-484E-98D5-125FE19AFA5C}"/>
                </a:ext>
              </a:extLst>
            </p:cNvPr>
            <p:cNvSpPr/>
            <p:nvPr/>
          </p:nvSpPr>
          <p:spPr>
            <a:xfrm>
              <a:off x="744971" y="5435682"/>
              <a:ext cx="1929714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V­ùên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hoa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47" name="Hình Bầu dục 46">
            <a:extLst>
              <a:ext uri="{FF2B5EF4-FFF2-40B4-BE49-F238E27FC236}">
                <a16:creationId xmlns:a16="http://schemas.microsoft.com/office/drawing/2014/main" xmlns="" id="{130CC29D-E1A5-42AF-ADBA-CB43A18370DC}"/>
              </a:ext>
            </a:extLst>
          </p:cNvPr>
          <p:cNvSpPr/>
          <p:nvPr/>
        </p:nvSpPr>
        <p:spPr>
          <a:xfrm>
            <a:off x="1105689" y="6019104"/>
            <a:ext cx="228600" cy="1835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Nhóm 54">
            <a:extLst>
              <a:ext uri="{FF2B5EF4-FFF2-40B4-BE49-F238E27FC236}">
                <a16:creationId xmlns:a16="http://schemas.microsoft.com/office/drawing/2014/main" xmlns="" id="{9E4CBB6E-99A4-4FD4-BDA6-F706526BAE97}"/>
              </a:ext>
            </a:extLst>
          </p:cNvPr>
          <p:cNvGrpSpPr/>
          <p:nvPr/>
        </p:nvGrpSpPr>
        <p:grpSpPr>
          <a:xfrm>
            <a:off x="8982251" y="3296772"/>
            <a:ext cx="2905945" cy="2814082"/>
            <a:chOff x="8965299" y="3309193"/>
            <a:chExt cx="2905945" cy="2814082"/>
          </a:xfrm>
        </p:grpSpPr>
        <p:pic>
          <p:nvPicPr>
            <p:cNvPr id="53" name="Hình ảnh 52">
              <a:extLst>
                <a:ext uri="{FF2B5EF4-FFF2-40B4-BE49-F238E27FC236}">
                  <a16:creationId xmlns:a16="http://schemas.microsoft.com/office/drawing/2014/main" xmlns="" id="{9BCDE14A-80BD-40F9-A88E-F453E7821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888"/>
            <a:stretch/>
          </p:blipFill>
          <p:spPr>
            <a:xfrm>
              <a:off x="8965299" y="3309193"/>
              <a:ext cx="2905945" cy="2394417"/>
            </a:xfrm>
            <a:prstGeom prst="ellipse">
              <a:avLst/>
            </a:prstGeom>
            <a:ln w="3175" cap="rnd">
              <a:solidFill>
                <a:schemeClr val="tx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xmlns="" id="{B9C2FB0D-E2FE-4395-856E-5D878BB3012C}"/>
                </a:ext>
              </a:extLst>
            </p:cNvPr>
            <p:cNvSpPr/>
            <p:nvPr/>
          </p:nvSpPr>
          <p:spPr>
            <a:xfrm>
              <a:off x="9355173" y="5406583"/>
              <a:ext cx="2161782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qu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¶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mùíp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54" name="Hình Bầu dục 53">
            <a:extLst>
              <a:ext uri="{FF2B5EF4-FFF2-40B4-BE49-F238E27FC236}">
                <a16:creationId xmlns:a16="http://schemas.microsoft.com/office/drawing/2014/main" xmlns="" id="{B62DDB33-F754-41EC-B5E2-D4DC3F5FF64A}"/>
              </a:ext>
            </a:extLst>
          </p:cNvPr>
          <p:cNvSpPr/>
          <p:nvPr/>
        </p:nvSpPr>
        <p:spPr>
          <a:xfrm>
            <a:off x="10641227" y="5915724"/>
            <a:ext cx="283445" cy="1736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Đường kết nối Mũi tên Thẳng 57">
            <a:extLst>
              <a:ext uri="{FF2B5EF4-FFF2-40B4-BE49-F238E27FC236}">
                <a16:creationId xmlns:a16="http://schemas.microsoft.com/office/drawing/2014/main" xmlns="" id="{9129C9CE-007D-4AD1-908C-0C48BA646898}"/>
              </a:ext>
            </a:extLst>
          </p:cNvPr>
          <p:cNvCxnSpPr>
            <a:cxnSpLocks/>
          </p:cNvCxnSpPr>
          <p:nvPr/>
        </p:nvCxnSpPr>
        <p:spPr>
          <a:xfrm flipH="1">
            <a:off x="2680007" y="2480956"/>
            <a:ext cx="3035753" cy="33764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xmlns="" id="{8A087E56-613F-4ECB-9F90-F1685E3D0E39}"/>
              </a:ext>
            </a:extLst>
          </p:cNvPr>
          <p:cNvSpPr txBox="1"/>
          <p:nvPr/>
        </p:nvSpPr>
        <p:spPr>
          <a:xfrm>
            <a:off x="10566927" y="5448894"/>
            <a:ext cx="5189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endParaRPr lang="en-US" sz="3200" u="sng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B56CC41-3D77-4A06-809B-D8310D4FAB58}"/>
              </a:ext>
            </a:extLst>
          </p:cNvPr>
          <p:cNvGrpSpPr/>
          <p:nvPr/>
        </p:nvGrpSpPr>
        <p:grpSpPr>
          <a:xfrm>
            <a:off x="5163451" y="-948044"/>
            <a:ext cx="2393604" cy="4508927"/>
            <a:chOff x="5163451" y="-948044"/>
            <a:chExt cx="2393604" cy="4508927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xmlns="" id="{6CCACBD0-B685-41CA-96D2-F4256C4AC8DF}"/>
                </a:ext>
              </a:extLst>
            </p:cNvPr>
            <p:cNvSpPr txBox="1"/>
            <p:nvPr/>
          </p:nvSpPr>
          <p:spPr>
            <a:xfrm>
              <a:off x="5163451" y="-948044"/>
              <a:ext cx="2393604" cy="4508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7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u</a:t>
              </a:r>
              <a:endParaRPr lang="en-US" sz="28700" dirty="0">
                <a:latin typeface=".VnAvant" panose="020B7200000000000000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6D3455A-F1D3-4521-9754-94455C2DDD84}"/>
                </a:ext>
              </a:extLst>
            </p:cNvPr>
            <p:cNvSpPr/>
            <p:nvPr/>
          </p:nvSpPr>
          <p:spPr>
            <a:xfrm>
              <a:off x="7086600" y="365125"/>
              <a:ext cx="470455" cy="46697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A6C06E9-22CB-43B6-A658-D97CED855878}"/>
              </a:ext>
            </a:extLst>
          </p:cNvPr>
          <p:cNvGrpSpPr/>
          <p:nvPr/>
        </p:nvGrpSpPr>
        <p:grpSpPr>
          <a:xfrm>
            <a:off x="977331" y="5571384"/>
            <a:ext cx="1029735" cy="584776"/>
            <a:chOff x="3694449" y="5098393"/>
            <a:chExt cx="1068125" cy="584776"/>
          </a:xfrm>
        </p:grpSpPr>
        <p:sp>
          <p:nvSpPr>
            <p:cNvPr id="57" name="Hộp Văn bản 56">
              <a:extLst>
                <a:ext uri="{FF2B5EF4-FFF2-40B4-BE49-F238E27FC236}">
                  <a16:creationId xmlns:a16="http://schemas.microsoft.com/office/drawing/2014/main" xmlns="" id="{CBDB1F06-D32C-4ECF-9FFA-678E678760A3}"/>
                </a:ext>
              </a:extLst>
            </p:cNvPr>
            <p:cNvSpPr txBox="1"/>
            <p:nvPr/>
          </p:nvSpPr>
          <p:spPr>
            <a:xfrm>
              <a:off x="3694449" y="5098393"/>
              <a:ext cx="1068125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u="sng" dirty="0">
                  <a:solidFill>
                    <a:srgbClr val="FF0000"/>
                  </a:solidFill>
                  <a:latin typeface=".VnAvant" panose="020B7200000000000000" pitchFamily="34" charset="0"/>
                </a:rPr>
                <a:t>u</a:t>
              </a:r>
              <a:endParaRPr lang="en-US" sz="3200" u="sng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9A8D5411-87C7-42B1-9079-17C667AB220F}"/>
                </a:ext>
              </a:extLst>
            </p:cNvPr>
            <p:cNvSpPr/>
            <p:nvPr/>
          </p:nvSpPr>
          <p:spPr>
            <a:xfrm rot="21440404" flipH="1">
              <a:off x="3984063" y="5256079"/>
              <a:ext cx="62695" cy="603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474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75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375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5941996B-8D02-4EA4-BF7C-862DFF1BD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298DFFB6-B214-4B84-A358-3DFD9B1B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54" y="1396314"/>
            <a:ext cx="5766487" cy="4065372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xmlns="" id="{313EAEA6-5512-479A-97F7-E5302A94153B}"/>
              </a:ext>
            </a:extLst>
          </p:cNvPr>
          <p:cNvSpPr/>
          <p:nvPr/>
        </p:nvSpPr>
        <p:spPr>
          <a:xfrm>
            <a:off x="6095995" y="3442386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9ACADC27-EBD2-499B-9CCB-6ED5B510EADB}"/>
              </a:ext>
            </a:extLst>
          </p:cNvPr>
          <p:cNvSpPr/>
          <p:nvPr/>
        </p:nvSpPr>
        <p:spPr>
          <a:xfrm>
            <a:off x="3223410" y="3429000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xmlns="" id="{5B52B97E-27E2-423A-B6A6-8C5654851FB1}"/>
              </a:ext>
            </a:extLst>
          </p:cNvPr>
          <p:cNvSpPr/>
          <p:nvPr/>
        </p:nvSpPr>
        <p:spPr>
          <a:xfrm>
            <a:off x="6106654" y="1409700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xmlns="" id="{BCE3E19F-56EB-4028-A7BA-83AAD7AC5643}"/>
              </a:ext>
            </a:extLst>
          </p:cNvPr>
          <p:cNvSpPr/>
          <p:nvPr/>
        </p:nvSpPr>
        <p:spPr>
          <a:xfrm>
            <a:off x="6096000" y="3429000"/>
            <a:ext cx="2883243" cy="20326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FC82FFDB-95A9-4F41-A04A-B1E0EEABB1B7}"/>
              </a:ext>
            </a:extLst>
          </p:cNvPr>
          <p:cNvSpPr/>
          <p:nvPr/>
        </p:nvSpPr>
        <p:spPr>
          <a:xfrm>
            <a:off x="3228735" y="3442386"/>
            <a:ext cx="2883243" cy="20326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8269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B19F679-A913-4DE2-BD82-96CDBC77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A98829BD-105C-447F-B881-F925A5FCD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497"/>
            <a:ext cx="12192001" cy="6890497"/>
          </a:xfr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8AFC5E8F-4094-4F00-B7F5-ED5E4DE99F43}"/>
              </a:ext>
            </a:extLst>
          </p:cNvPr>
          <p:cNvSpPr txBox="1"/>
          <p:nvPr/>
        </p:nvSpPr>
        <p:spPr>
          <a:xfrm>
            <a:off x="2149442" y="365125"/>
            <a:ext cx="86083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Trß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ch¬i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3: Nghe g× ®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o¸n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®ã: </a:t>
            </a:r>
          </a:p>
        </p:txBody>
      </p:sp>
      <p:sp>
        <p:nvSpPr>
          <p:cNvPr id="6" name="Sóng 5">
            <a:extLst>
              <a:ext uri="{FF2B5EF4-FFF2-40B4-BE49-F238E27FC236}">
                <a16:creationId xmlns:a16="http://schemas.microsoft.com/office/drawing/2014/main" xmlns="" id="{91FC7881-853D-49CD-9348-A097B2EDB8B8}"/>
              </a:ext>
            </a:extLst>
          </p:cNvPr>
          <p:cNvSpPr/>
          <p:nvPr/>
        </p:nvSpPr>
        <p:spPr>
          <a:xfrm>
            <a:off x="350107" y="1134566"/>
            <a:ext cx="11491783" cy="3986641"/>
          </a:xfrm>
          <a:prstGeom prst="wave">
            <a:avLst>
              <a:gd name="adj1" fmla="val 6718"/>
              <a:gd name="adj2" fmla="val -3077"/>
            </a:avLst>
          </a:prstGeom>
          <a:solidFill>
            <a:schemeClr val="accent1">
              <a:lumMod val="7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70283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9318AF0-BB62-47E2-B701-4E6B83D6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93A718A1-8C20-4938-BFF1-8BCBE5DF6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0"/>
            <a:ext cx="12206848" cy="6858000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EABF11B-FA94-4F9C-8B66-8ADDAD83934C}"/>
              </a:ext>
            </a:extLst>
          </p:cNvPr>
          <p:cNvSpPr txBox="1"/>
          <p:nvPr/>
        </p:nvSpPr>
        <p:spPr>
          <a:xfrm>
            <a:off x="991668" y="1690688"/>
            <a:ext cx="1092478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Ch÷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c¸i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ngang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liÒn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m¹ch </a:t>
            </a:r>
          </a:p>
          <a:p>
            <a:pPr algn="ctr"/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víi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cong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hë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ph¶i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F1FCC39-6C69-4986-8AEC-4D222F9B62EC}"/>
              </a:ext>
            </a:extLst>
          </p:cNvPr>
          <p:cNvSpPr txBox="1"/>
          <p:nvPr/>
        </p:nvSpPr>
        <p:spPr>
          <a:xfrm>
            <a:off x="4305300" y="514409"/>
            <a:ext cx="3100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C©u</a:t>
            </a:r>
            <a:r>
              <a:rPr lang="en-US" sz="48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®è 1: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3E129B9D-F212-4254-8C76-D33F7059F19E}"/>
              </a:ext>
            </a:extLst>
          </p:cNvPr>
          <p:cNvSpPr/>
          <p:nvPr/>
        </p:nvSpPr>
        <p:spPr>
          <a:xfrm>
            <a:off x="2063235" y="4645720"/>
            <a:ext cx="2000765" cy="43385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7DD316DD-3FBE-4A65-A98D-EB5D97B9FC53}"/>
              </a:ext>
            </a:extLst>
          </p:cNvPr>
          <p:cNvSpPr txBox="1"/>
          <p:nvPr/>
        </p:nvSpPr>
        <p:spPr>
          <a:xfrm>
            <a:off x="7684529" y="2349073"/>
            <a:ext cx="2541080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5BD155B4-0944-403A-A6FF-F559097EE2F8}"/>
              </a:ext>
            </a:extLst>
          </p:cNvPr>
          <p:cNvSpPr txBox="1"/>
          <p:nvPr/>
        </p:nvSpPr>
        <p:spPr>
          <a:xfrm>
            <a:off x="4890185" y="2243061"/>
            <a:ext cx="6186787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7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A87ACE-79B4-4D05-9957-022FEAA7C178}"/>
              </a:ext>
            </a:extLst>
          </p:cNvPr>
          <p:cNvSpPr txBox="1"/>
          <p:nvPr/>
        </p:nvSpPr>
        <p:spPr>
          <a:xfrm>
            <a:off x="4430559" y="2108310"/>
            <a:ext cx="26853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00B050"/>
                </a:solidFill>
                <a:latin typeface=".VnAvant" panose="020B7200000000000000" pitchFamily="34" charset="0"/>
              </a:rPr>
              <a:t>e</a:t>
            </a:r>
            <a:endParaRPr lang="en-US" sz="300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34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-0.22722 0.0027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25469 -0.002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7" grpId="2" animBg="1"/>
      <p:bldP spid="24" grpId="0"/>
      <p:bldP spid="24" grpId="1"/>
      <p:bldP spid="24" grpId="2"/>
      <p:bldP spid="9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9318AF0-BB62-47E2-B701-4E6B83D6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93A718A1-8C20-4938-BFF1-8BCBE5DF6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0"/>
            <a:ext cx="12206848" cy="6858000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EABF11B-FA94-4F9C-8B66-8ADDAD83934C}"/>
              </a:ext>
            </a:extLst>
          </p:cNvPr>
          <p:cNvSpPr txBox="1"/>
          <p:nvPr/>
        </p:nvSpPr>
        <p:spPr>
          <a:xfrm>
            <a:off x="838200" y="1480146"/>
            <a:ext cx="106236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Ch÷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c¸i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g×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ngang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liÒn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m¹ch </a:t>
            </a:r>
          </a:p>
          <a:p>
            <a:pPr algn="ctr"/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víi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cong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hë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ph¶I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vµ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thªm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dÊu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mò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trªn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®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Çu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F1FCC39-6C69-4986-8AEC-4D222F9B62EC}"/>
              </a:ext>
            </a:extLst>
          </p:cNvPr>
          <p:cNvSpPr txBox="1"/>
          <p:nvPr/>
        </p:nvSpPr>
        <p:spPr>
          <a:xfrm>
            <a:off x="4305300" y="514409"/>
            <a:ext cx="3100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C©u</a:t>
            </a:r>
            <a:r>
              <a:rPr lang="en-US" sz="48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®è 2: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3E129B9D-F212-4254-8C76-D33F7059F19E}"/>
              </a:ext>
            </a:extLst>
          </p:cNvPr>
          <p:cNvSpPr/>
          <p:nvPr/>
        </p:nvSpPr>
        <p:spPr>
          <a:xfrm>
            <a:off x="1966391" y="5160924"/>
            <a:ext cx="2024841" cy="433859"/>
          </a:xfrm>
          <a:prstGeom prst="rect">
            <a:avLst/>
          </a:prstGeom>
          <a:solidFill>
            <a:srgbClr val="FAF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7DD316DD-3FBE-4A65-A98D-EB5D97B9FC53}"/>
              </a:ext>
            </a:extLst>
          </p:cNvPr>
          <p:cNvSpPr txBox="1"/>
          <p:nvPr/>
        </p:nvSpPr>
        <p:spPr>
          <a:xfrm>
            <a:off x="7573319" y="2906460"/>
            <a:ext cx="2541080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3" name="Hình chữ L 2">
            <a:extLst>
              <a:ext uri="{FF2B5EF4-FFF2-40B4-BE49-F238E27FC236}">
                <a16:creationId xmlns:a16="http://schemas.microsoft.com/office/drawing/2014/main" xmlns="" id="{E7449211-6A91-4FDF-9847-5CB61BAD987E}"/>
              </a:ext>
            </a:extLst>
          </p:cNvPr>
          <p:cNvSpPr/>
          <p:nvPr/>
        </p:nvSpPr>
        <p:spPr>
          <a:xfrm rot="8019825">
            <a:off x="5650095" y="3745016"/>
            <a:ext cx="825483" cy="821117"/>
          </a:xfrm>
          <a:prstGeom prst="corner">
            <a:avLst>
              <a:gd name="adj1" fmla="val 34031"/>
              <a:gd name="adj2" fmla="val 33654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4D83001F-E4C4-4415-A2B1-81582B26A311}"/>
              </a:ext>
            </a:extLst>
          </p:cNvPr>
          <p:cNvGrpSpPr/>
          <p:nvPr/>
        </p:nvGrpSpPr>
        <p:grpSpPr>
          <a:xfrm>
            <a:off x="4829432" y="2956959"/>
            <a:ext cx="6194120" cy="4508927"/>
            <a:chOff x="4829432" y="2956958"/>
            <a:chExt cx="6194120" cy="4508927"/>
          </a:xfrm>
        </p:grpSpPr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xmlns="" id="{4358A2E7-0B19-4C66-A965-216AA7BCC8F9}"/>
                </a:ext>
              </a:extLst>
            </p:cNvPr>
            <p:cNvSpPr txBox="1"/>
            <p:nvPr/>
          </p:nvSpPr>
          <p:spPr>
            <a:xfrm>
              <a:off x="4829432" y="2956958"/>
              <a:ext cx="6194120" cy="4508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700" b="1" dirty="0">
                  <a:solidFill>
                    <a:srgbClr val="CC0099"/>
                  </a:solidFill>
                  <a:latin typeface=".VnAvant" panose="020B7200000000000000" pitchFamily="34" charset="0"/>
                </a:rPr>
                <a:t>c</a:t>
              </a:r>
            </a:p>
          </p:txBody>
        </p:sp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xmlns="" id="{42865118-45A6-47BE-A75B-662BEE2E0062}"/>
                </a:ext>
              </a:extLst>
            </p:cNvPr>
            <p:cNvSpPr/>
            <p:nvPr/>
          </p:nvSpPr>
          <p:spPr>
            <a:xfrm>
              <a:off x="5193893" y="5160923"/>
              <a:ext cx="1912296" cy="433859"/>
            </a:xfrm>
            <a:prstGeom prst="rect">
              <a:avLst/>
            </a:prstGeom>
            <a:solidFill>
              <a:srgbClr val="CC0099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ình chữ L 11">
              <a:extLst>
                <a:ext uri="{FF2B5EF4-FFF2-40B4-BE49-F238E27FC236}">
                  <a16:creationId xmlns:a16="http://schemas.microsoft.com/office/drawing/2014/main" xmlns="" id="{101866E4-346F-44FF-85E9-BC4A6F42CDFE}"/>
                </a:ext>
              </a:extLst>
            </p:cNvPr>
            <p:cNvSpPr/>
            <p:nvPr/>
          </p:nvSpPr>
          <p:spPr>
            <a:xfrm rot="8019825">
              <a:off x="5650095" y="3748764"/>
              <a:ext cx="825483" cy="821117"/>
            </a:xfrm>
            <a:prstGeom prst="corner">
              <a:avLst>
                <a:gd name="adj1" fmla="val 34031"/>
                <a:gd name="adj2" fmla="val 33654"/>
              </a:avLst>
            </a:prstGeom>
            <a:solidFill>
              <a:srgbClr val="CC0099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136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0.22721 0.0027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3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25469 -0.0020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24" grpId="0"/>
      <p:bldP spid="24" grpId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9318AF0-BB62-47E2-B701-4E6B83D6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93A718A1-8C20-4938-BFF1-8BCBE5DF6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0"/>
            <a:ext cx="12206848" cy="6858000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EABF11B-FA94-4F9C-8B66-8ADDAD83934C}"/>
              </a:ext>
            </a:extLst>
          </p:cNvPr>
          <p:cNvSpPr txBox="1"/>
          <p:nvPr/>
        </p:nvSpPr>
        <p:spPr>
          <a:xfrm>
            <a:off x="1944271" y="1625798"/>
            <a:ext cx="948528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Ch÷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c¸i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mãc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ng­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ư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îc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vµ 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th¼ng?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F1FCC39-6C69-4986-8AEC-4D222F9B62EC}"/>
              </a:ext>
            </a:extLst>
          </p:cNvPr>
          <p:cNvSpPr txBox="1"/>
          <p:nvPr/>
        </p:nvSpPr>
        <p:spPr>
          <a:xfrm>
            <a:off x="4305300" y="514409"/>
            <a:ext cx="3100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C©u</a:t>
            </a:r>
            <a:r>
              <a:rPr lang="en-US" sz="48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®è 3: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E55A3C9C-6EE3-40BA-92F6-1A9FD940BCD5}"/>
              </a:ext>
            </a:extLst>
          </p:cNvPr>
          <p:cNvGrpSpPr/>
          <p:nvPr/>
        </p:nvGrpSpPr>
        <p:grpSpPr>
          <a:xfrm>
            <a:off x="2197768" y="3328469"/>
            <a:ext cx="2141622" cy="3015122"/>
            <a:chOff x="2418348" y="3874168"/>
            <a:chExt cx="2141622" cy="3015122"/>
          </a:xfrm>
        </p:grpSpPr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xmlns="" id="{D73E8E12-0B26-4BAD-B812-6016160996C2}"/>
                </a:ext>
              </a:extLst>
            </p:cNvPr>
            <p:cNvSpPr/>
            <p:nvPr/>
          </p:nvSpPr>
          <p:spPr>
            <a:xfrm>
              <a:off x="2418348" y="3874168"/>
              <a:ext cx="625642" cy="2021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" name="Khối Hình cung 8">
              <a:extLst>
                <a:ext uri="{FF2B5EF4-FFF2-40B4-BE49-F238E27FC236}">
                  <a16:creationId xmlns:a16="http://schemas.microsoft.com/office/drawing/2014/main" xmlns="" id="{DCF206CD-B20A-4810-ABD0-A836590B56F9}"/>
                </a:ext>
              </a:extLst>
            </p:cNvPr>
            <p:cNvSpPr/>
            <p:nvPr/>
          </p:nvSpPr>
          <p:spPr>
            <a:xfrm rot="10800000">
              <a:off x="2418348" y="4759701"/>
              <a:ext cx="2141622" cy="2129589"/>
            </a:xfrm>
            <a:prstGeom prst="blockArc">
              <a:avLst>
                <a:gd name="adj1" fmla="val 10854132"/>
                <a:gd name="adj2" fmla="val 91044"/>
                <a:gd name="adj3" fmla="val 2894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1ECC9775-A395-4FEF-BE59-B6B009D861B9}"/>
              </a:ext>
            </a:extLst>
          </p:cNvPr>
          <p:cNvSpPr/>
          <p:nvPr/>
        </p:nvSpPr>
        <p:spPr>
          <a:xfrm>
            <a:off x="9522823" y="3255122"/>
            <a:ext cx="625643" cy="30331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FD9A22F-F443-4112-835F-C7036A3549A0}"/>
              </a:ext>
            </a:extLst>
          </p:cNvPr>
          <p:cNvSpPr txBox="1"/>
          <p:nvPr/>
        </p:nvSpPr>
        <p:spPr>
          <a:xfrm>
            <a:off x="5021178" y="2209628"/>
            <a:ext cx="245383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7030A0"/>
                </a:solidFill>
                <a:latin typeface=".VnAvant" panose="020B7200000000000000" pitchFamily="34" charset="0"/>
              </a:rPr>
              <a:t>u</a:t>
            </a:r>
            <a:endParaRPr lang="en-US" sz="30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23203 0.0090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2" y="44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24427 0.0145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 animBg="1"/>
      <p:bldP spid="10" grpId="1" animBg="1"/>
      <p:bldP spid="10" grpId="2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9318AF0-BB62-47E2-B701-4E6B83D6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93A718A1-8C20-4938-BFF1-8BCBE5DF6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0"/>
            <a:ext cx="12206848" cy="6858000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EABF11B-FA94-4F9C-8B66-8ADDAD83934C}"/>
              </a:ext>
            </a:extLst>
          </p:cNvPr>
          <p:cNvSpPr txBox="1"/>
          <p:nvPr/>
        </p:nvSpPr>
        <p:spPr>
          <a:xfrm>
            <a:off x="674423" y="1059611"/>
            <a:ext cx="112934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Ch÷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c¸i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mãc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ng­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ư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îc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, 1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th¼ng vµ 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1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mãc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nhá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phÝa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bªn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trªn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cña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th¼ng?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F1FCC39-6C69-4986-8AEC-4D222F9B62EC}"/>
              </a:ext>
            </a:extLst>
          </p:cNvPr>
          <p:cNvSpPr txBox="1"/>
          <p:nvPr/>
        </p:nvSpPr>
        <p:spPr>
          <a:xfrm>
            <a:off x="4541723" y="164464"/>
            <a:ext cx="3100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C©u</a:t>
            </a:r>
            <a:r>
              <a:rPr lang="en-US" sz="48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®è 4: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E55A3C9C-6EE3-40BA-92F6-1A9FD940BCD5}"/>
              </a:ext>
            </a:extLst>
          </p:cNvPr>
          <p:cNvGrpSpPr/>
          <p:nvPr/>
        </p:nvGrpSpPr>
        <p:grpSpPr>
          <a:xfrm>
            <a:off x="2197768" y="3316486"/>
            <a:ext cx="2141622" cy="3015122"/>
            <a:chOff x="2418348" y="3874168"/>
            <a:chExt cx="2141622" cy="3015122"/>
          </a:xfrm>
        </p:grpSpPr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xmlns="" id="{D73E8E12-0B26-4BAD-B812-6016160996C2}"/>
                </a:ext>
              </a:extLst>
            </p:cNvPr>
            <p:cNvSpPr/>
            <p:nvPr/>
          </p:nvSpPr>
          <p:spPr>
            <a:xfrm>
              <a:off x="2418348" y="3874168"/>
              <a:ext cx="625642" cy="2021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9" name="Khối Hình cung 8">
              <a:extLst>
                <a:ext uri="{FF2B5EF4-FFF2-40B4-BE49-F238E27FC236}">
                  <a16:creationId xmlns:a16="http://schemas.microsoft.com/office/drawing/2014/main" xmlns="" id="{DCF206CD-B20A-4810-ABD0-A836590B56F9}"/>
                </a:ext>
              </a:extLst>
            </p:cNvPr>
            <p:cNvSpPr/>
            <p:nvPr/>
          </p:nvSpPr>
          <p:spPr>
            <a:xfrm rot="10800000">
              <a:off x="2418348" y="4759701"/>
              <a:ext cx="2141622" cy="2129589"/>
            </a:xfrm>
            <a:prstGeom prst="blockArc">
              <a:avLst>
                <a:gd name="adj1" fmla="val 10854132"/>
                <a:gd name="adj2" fmla="val 91044"/>
                <a:gd name="adj3" fmla="val 2894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</p:grp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1ECC9775-A395-4FEF-BE59-B6B009D861B9}"/>
              </a:ext>
            </a:extLst>
          </p:cNvPr>
          <p:cNvSpPr/>
          <p:nvPr/>
        </p:nvSpPr>
        <p:spPr>
          <a:xfrm>
            <a:off x="9522823" y="3243139"/>
            <a:ext cx="625643" cy="30331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ưu đồ: Tiến trình 14">
            <a:extLst>
              <a:ext uri="{FF2B5EF4-FFF2-40B4-BE49-F238E27FC236}">
                <a16:creationId xmlns:a16="http://schemas.microsoft.com/office/drawing/2014/main" xmlns="" id="{039A8989-7170-41DF-A688-1C79220795D8}"/>
              </a:ext>
            </a:extLst>
          </p:cNvPr>
          <p:cNvSpPr/>
          <p:nvPr/>
        </p:nvSpPr>
        <p:spPr>
          <a:xfrm>
            <a:off x="11103428" y="2630626"/>
            <a:ext cx="744583" cy="770709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4D7CC11-D959-4860-908E-4C51DD567D35}"/>
              </a:ext>
            </a:extLst>
          </p:cNvPr>
          <p:cNvSpPr txBox="1"/>
          <p:nvPr/>
        </p:nvSpPr>
        <p:spPr>
          <a:xfrm>
            <a:off x="2823410" y="40974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CE5C7F4-BF59-4264-A224-8A6F94E8F5C6}"/>
              </a:ext>
            </a:extLst>
          </p:cNvPr>
          <p:cNvGrpSpPr/>
          <p:nvPr/>
        </p:nvGrpSpPr>
        <p:grpSpPr>
          <a:xfrm>
            <a:off x="4541723" y="1587927"/>
            <a:ext cx="2913044" cy="5478423"/>
            <a:chOff x="4541723" y="1587927"/>
            <a:chExt cx="2913044" cy="547842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B2DCF88-AD45-41A6-8269-5D7CE96219C6}"/>
                </a:ext>
              </a:extLst>
            </p:cNvPr>
            <p:cNvSpPr txBox="1"/>
            <p:nvPr/>
          </p:nvSpPr>
          <p:spPr>
            <a:xfrm>
              <a:off x="4541723" y="1587927"/>
              <a:ext cx="2710711" cy="5478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5000" b="1" dirty="0">
                  <a:solidFill>
                    <a:srgbClr val="7030A0"/>
                  </a:solidFill>
                  <a:latin typeface=".VnAvant" panose="020B7200000000000000" pitchFamily="34" charset="0"/>
                </a:rPr>
                <a:t>u</a:t>
              </a:r>
              <a:endParaRPr lang="en-US" sz="35000" b="1" dirty="0">
                <a:solidFill>
                  <a:srgbClr val="7030A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3BADEAC6-97D8-4887-A610-D3CD53224778}"/>
                </a:ext>
              </a:extLst>
            </p:cNvPr>
            <p:cNvSpPr/>
            <p:nvPr/>
          </p:nvSpPr>
          <p:spPr>
            <a:xfrm>
              <a:off x="6829124" y="3162976"/>
              <a:ext cx="625643" cy="53204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877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23203 0.0090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2" y="44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24427 0.0145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71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-0.33256 0.0192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28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 animBg="1"/>
      <p:bldP spid="10" grpId="1" animBg="1"/>
      <p:bldP spid="10" grpId="2" animBg="1"/>
      <p:bldP spid="15" grpId="0" animBg="1"/>
      <p:bldP spid="15" grpId="1" animBg="1"/>
      <p:bldP spid="15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5941996B-8D02-4EA4-BF7C-862DFF1BD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298DFFB6-B214-4B84-A358-3DFD9B1B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54" y="1396314"/>
            <a:ext cx="5766487" cy="4065372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xmlns="" id="{313EAEA6-5512-479A-97F7-E5302A94153B}"/>
              </a:ext>
            </a:extLst>
          </p:cNvPr>
          <p:cNvSpPr/>
          <p:nvPr/>
        </p:nvSpPr>
        <p:spPr>
          <a:xfrm>
            <a:off x="6095995" y="3442386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9ACADC27-EBD2-499B-9CCB-6ED5B510EADB}"/>
              </a:ext>
            </a:extLst>
          </p:cNvPr>
          <p:cNvSpPr/>
          <p:nvPr/>
        </p:nvSpPr>
        <p:spPr>
          <a:xfrm>
            <a:off x="3223410" y="3429000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xmlns="" id="{BCE3E19F-56EB-4028-A7BA-83AAD7AC5643}"/>
              </a:ext>
            </a:extLst>
          </p:cNvPr>
          <p:cNvSpPr/>
          <p:nvPr/>
        </p:nvSpPr>
        <p:spPr>
          <a:xfrm>
            <a:off x="6096000" y="3429000"/>
            <a:ext cx="2883243" cy="20326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1953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915C78D-0F79-41C4-9934-02E81065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hỗ dành sẵn cho Nội dung 5">
            <a:extLst>
              <a:ext uri="{FF2B5EF4-FFF2-40B4-BE49-F238E27FC236}">
                <a16:creationId xmlns:a16="http://schemas.microsoft.com/office/drawing/2014/main" xmlns="" id="{C79D19C0-3449-4A06-87A5-2E3A9FF47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ADB4DB83-32E2-4FD7-BABD-3C4628C328F1}"/>
              </a:ext>
            </a:extLst>
          </p:cNvPr>
          <p:cNvSpPr txBox="1"/>
          <p:nvPr/>
        </p:nvSpPr>
        <p:spPr>
          <a:xfrm>
            <a:off x="1640359" y="470119"/>
            <a:ext cx="9201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cïng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xem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®o¹n video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sau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®©y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2" name="5313943593245793140">
            <a:hlinkClick r:id="" action="ppaction://media"/>
            <a:extLst>
              <a:ext uri="{FF2B5EF4-FFF2-40B4-BE49-F238E27FC236}">
                <a16:creationId xmlns:a16="http://schemas.microsoft.com/office/drawing/2014/main" xmlns="" id="{A094CD65-CFB9-4FD5-82B9-FB5C4D1FB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7100" y="1524000"/>
            <a:ext cx="8616950" cy="533400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DBE75E87-A2EB-4E4C-A8E3-67F9EAB384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250" y="3164609"/>
            <a:ext cx="3460750" cy="379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5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7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B19F679-A913-4DE2-BD82-96CDBC77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A98829BD-105C-447F-B881-F925A5FCD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497"/>
            <a:ext cx="12192001" cy="6890497"/>
          </a:xfr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8AFC5E8F-4094-4F00-B7F5-ED5E4DE99F43}"/>
              </a:ext>
            </a:extLst>
          </p:cNvPr>
          <p:cNvSpPr txBox="1"/>
          <p:nvPr/>
        </p:nvSpPr>
        <p:spPr>
          <a:xfrm>
            <a:off x="1482811" y="258465"/>
            <a:ext cx="92632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Trß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ch¬i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 4: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H¸i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hoa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d©n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chñ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: </a:t>
            </a:r>
          </a:p>
        </p:txBody>
      </p:sp>
      <p:sp>
        <p:nvSpPr>
          <p:cNvPr id="6" name="Sóng 5">
            <a:extLst>
              <a:ext uri="{FF2B5EF4-FFF2-40B4-BE49-F238E27FC236}">
                <a16:creationId xmlns:a16="http://schemas.microsoft.com/office/drawing/2014/main" xmlns="" id="{91FC7881-853D-49CD-9348-A097B2EDB8B8}"/>
              </a:ext>
            </a:extLst>
          </p:cNvPr>
          <p:cNvSpPr/>
          <p:nvPr/>
        </p:nvSpPr>
        <p:spPr>
          <a:xfrm>
            <a:off x="350107" y="1134566"/>
            <a:ext cx="11491783" cy="3986641"/>
          </a:xfrm>
          <a:prstGeom prst="wave">
            <a:avLst>
              <a:gd name="adj1" fmla="val 6718"/>
              <a:gd name="adj2" fmla="val -3077"/>
            </a:avLst>
          </a:prstGeom>
          <a:solidFill>
            <a:srgbClr val="3865B6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C¸c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con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h·y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quan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s¸t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thËt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kÜ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vµ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chó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ý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nghe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xem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yªu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cÇu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cña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c« lµ g×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nhÐ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373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DD36FC8-DB9A-4878-B242-53F8774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462AC73D-2919-424B-B2CE-4EEBAC3C4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42520" y="-1"/>
            <a:ext cx="12181986" cy="6858001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06DF8E48-6BCB-4E2E-B45A-5A6D3B1C5D16}"/>
              </a:ext>
            </a:extLst>
          </p:cNvPr>
          <p:cNvSpPr txBox="1"/>
          <p:nvPr/>
        </p:nvSpPr>
        <p:spPr>
          <a:xfrm>
            <a:off x="2171302" y="429745"/>
            <a:ext cx="7895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gióp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t×m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ra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b«ng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mµu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g×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÷ </a:t>
            </a:r>
            <a:r>
              <a:rPr lang="en-US" sz="4800" b="1" dirty="0">
                <a:solidFill>
                  <a:srgbClr val="FFC000"/>
                </a:solidFill>
                <a:latin typeface=".VnAvant" panose="020B7200000000000000" pitchFamily="34" charset="0"/>
              </a:rPr>
              <a:t>u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bªn</a:t>
            </a:r>
            <a:r>
              <a:rPr lang="en-US" sz="32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trong</a:t>
            </a:r>
            <a:r>
              <a:rPr lang="en-US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6E347EAE-6A47-4906-A5FC-47D92ACB8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2" y="3227853"/>
            <a:ext cx="5968314" cy="33571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DBF7A747-01B8-4B04-AC3D-FF9AE24D49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93" y="3352845"/>
            <a:ext cx="5968314" cy="33571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846EB628-E91C-42EA-A346-DF712387E5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4" r="20783" b="1"/>
          <a:stretch/>
        </p:blipFill>
        <p:spPr>
          <a:xfrm>
            <a:off x="-2215920" y="4708444"/>
            <a:ext cx="9609155" cy="266484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17BFF528-6FBE-4E76-8161-C3411A5D48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548" r="9492"/>
          <a:stretch/>
        </p:blipFill>
        <p:spPr>
          <a:xfrm>
            <a:off x="6736310" y="4417821"/>
            <a:ext cx="5488196" cy="2565413"/>
          </a:xfrm>
          <a:prstGeom prst="rect">
            <a:avLst/>
          </a:prstGeom>
        </p:spPr>
      </p:pic>
      <p:grpSp>
        <p:nvGrpSpPr>
          <p:cNvPr id="28" name="hoa đỏ">
            <a:extLst>
              <a:ext uri="{FF2B5EF4-FFF2-40B4-BE49-F238E27FC236}">
                <a16:creationId xmlns:a16="http://schemas.microsoft.com/office/drawing/2014/main" xmlns="" id="{2CF5EBD9-22BC-4165-969B-1500CEC19C33}"/>
              </a:ext>
            </a:extLst>
          </p:cNvPr>
          <p:cNvGrpSpPr/>
          <p:nvPr/>
        </p:nvGrpSpPr>
        <p:grpSpPr>
          <a:xfrm>
            <a:off x="425938" y="3084684"/>
            <a:ext cx="2119502" cy="1938132"/>
            <a:chOff x="1487382" y="1728389"/>
            <a:chExt cx="1065318" cy="1187943"/>
          </a:xfrm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xmlns="" id="{A240627B-9114-48C7-AA6F-0886CB19445B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xmlns="" id="{49CE8605-AC34-4115-9E06-40980AA942F7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xmlns="" id="{414E38FF-D0EA-46B1-8616-9B15BBA1BB4A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xmlns="" id="{9A2CB787-837F-4804-9F55-AAD1F69F03A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xmlns="" id="{75C6DC0A-3AE0-455B-A94A-D9C78DDAC34A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xmlns="" id="{A497D809-44DA-403A-9999-DC7A03AA1314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E83A0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29" name="hoa tím">
            <a:extLst>
              <a:ext uri="{FF2B5EF4-FFF2-40B4-BE49-F238E27FC236}">
                <a16:creationId xmlns:a16="http://schemas.microsoft.com/office/drawing/2014/main" xmlns="" id="{C04170CE-B1EB-4D2D-8C9E-F34D5EAB212A}"/>
              </a:ext>
            </a:extLst>
          </p:cNvPr>
          <p:cNvGrpSpPr/>
          <p:nvPr/>
        </p:nvGrpSpPr>
        <p:grpSpPr>
          <a:xfrm>
            <a:off x="9801962" y="4240108"/>
            <a:ext cx="2063478" cy="1914793"/>
            <a:chOff x="6039122" y="2473327"/>
            <a:chExt cx="1181389" cy="1134603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xmlns="" id="{ABFB0543-FCD1-486D-870D-772A2BA8F615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xmlns="" id="{DFBDEAB4-B379-4F20-84C8-1DAD8818087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xmlns="" id="{374AAB85-A329-4F29-9E88-CB5781FC7F48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xmlns="" id="{75BD1640-D821-4086-81E3-8DDD4D91B36B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xmlns="" id="{DE67A139-4970-4F24-A145-E6E26736E240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xmlns="" id="{E1EABD12-B36D-47D3-8F86-8EC342AC719A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BB45B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ư</a:t>
              </a:r>
            </a:p>
          </p:txBody>
        </p:sp>
      </p:grpSp>
      <p:grpSp>
        <p:nvGrpSpPr>
          <p:cNvPr id="31" name="hoa vàng">
            <a:extLst>
              <a:ext uri="{FF2B5EF4-FFF2-40B4-BE49-F238E27FC236}">
                <a16:creationId xmlns:a16="http://schemas.microsoft.com/office/drawing/2014/main" xmlns="" id="{E78A1784-939A-4456-9CBD-1D442E42DE52}"/>
              </a:ext>
            </a:extLst>
          </p:cNvPr>
          <p:cNvGrpSpPr/>
          <p:nvPr/>
        </p:nvGrpSpPr>
        <p:grpSpPr>
          <a:xfrm>
            <a:off x="2262494" y="4799624"/>
            <a:ext cx="2063478" cy="1914793"/>
            <a:chOff x="6039122" y="2473327"/>
            <a:chExt cx="1181389" cy="1134603"/>
          </a:xfrm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xmlns="" id="{AD14E7F0-0EBB-4072-9A3E-39A8FB70969B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xmlns="" id="{0FFFA9D3-C73D-4EAC-BEE7-FDDD83932B5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xmlns="" id="{09D94D59-47CF-4C8C-8B06-01FBDC27ADDD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xmlns="" id="{C797154C-E265-4445-9C44-D4C4F2833832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8F31954F-D1CE-4F1B-A426-FEED7D85D233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xmlns="" id="{7B5F5DCF-13C0-4744-8126-04834437BAA6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ª</a:t>
              </a:r>
            </a:p>
          </p:txBody>
        </p:sp>
      </p:grpSp>
      <p:grpSp>
        <p:nvGrpSpPr>
          <p:cNvPr id="38" name="hoa xanh lá cây">
            <a:extLst>
              <a:ext uri="{FF2B5EF4-FFF2-40B4-BE49-F238E27FC236}">
                <a16:creationId xmlns:a16="http://schemas.microsoft.com/office/drawing/2014/main" xmlns="" id="{89F92824-F6BA-43D8-AD97-F9722096E27F}"/>
              </a:ext>
            </a:extLst>
          </p:cNvPr>
          <p:cNvGrpSpPr/>
          <p:nvPr/>
        </p:nvGrpSpPr>
        <p:grpSpPr>
          <a:xfrm>
            <a:off x="8173521" y="2154262"/>
            <a:ext cx="2119502" cy="1938132"/>
            <a:chOff x="1487382" y="1728389"/>
            <a:chExt cx="1065318" cy="1187943"/>
          </a:xfrm>
        </p:grpSpPr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xmlns="" id="{4021B6C5-25D0-41C5-BC02-9E31A83E14F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xmlns="" id="{36AF9EF6-360D-4120-9873-57936827785A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xmlns="" id="{21E2F182-6EA5-44F7-AD5B-329EA0F0DC24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xmlns="" id="{37672022-7DFE-45CE-8046-91572A0E06B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xmlns="" id="{B50BEB0F-8443-4E88-9503-0E4F2A655CC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xmlns="" id="{B22F1A0D-FDF5-4C90-8238-07A94EACCEA9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45CF91"/>
            </a:solidFill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45" name="hoa xanh lam">
            <a:extLst>
              <a:ext uri="{FF2B5EF4-FFF2-40B4-BE49-F238E27FC236}">
                <a16:creationId xmlns:a16="http://schemas.microsoft.com/office/drawing/2014/main" xmlns="" id="{92DFB91D-CCC5-4FFF-A8D0-30701DD9216F}"/>
              </a:ext>
            </a:extLst>
          </p:cNvPr>
          <p:cNvGrpSpPr/>
          <p:nvPr/>
        </p:nvGrpSpPr>
        <p:grpSpPr>
          <a:xfrm>
            <a:off x="3788542" y="2810939"/>
            <a:ext cx="2119502" cy="1938132"/>
            <a:chOff x="1487382" y="1728389"/>
            <a:chExt cx="1065318" cy="1187943"/>
          </a:xfrm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xmlns="" id="{E7522AFB-24C0-44AA-9DA9-3B2E5646306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xmlns="" id="{79457FCB-BE1B-44CF-9C3D-41333F9D91C3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4745F29B-850D-429E-918C-31495165E3AB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xmlns="" id="{A3303272-9F8C-4B1F-9ABC-B798A383390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xmlns="" id="{19486713-B388-4FE6-9237-28E1126D034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xmlns="" id="{E73460D8-3928-48B1-AF47-A250B570DB37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52" name="hoa hồng">
            <a:extLst>
              <a:ext uri="{FF2B5EF4-FFF2-40B4-BE49-F238E27FC236}">
                <a16:creationId xmlns:a16="http://schemas.microsoft.com/office/drawing/2014/main" xmlns="" id="{FF2AD044-F7C4-4737-9F69-8D6959ECE4D7}"/>
              </a:ext>
            </a:extLst>
          </p:cNvPr>
          <p:cNvGrpSpPr/>
          <p:nvPr/>
        </p:nvGrpSpPr>
        <p:grpSpPr>
          <a:xfrm>
            <a:off x="6186468" y="4044732"/>
            <a:ext cx="2039711" cy="1988800"/>
            <a:chOff x="1487382" y="1728389"/>
            <a:chExt cx="1025213" cy="1218999"/>
          </a:xfrm>
        </p:grpSpPr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xmlns="" id="{C3B07527-5656-4A61-A63A-A5B75D49FFB2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xmlns="" id="{A542DE17-22BF-44BD-9104-856EC8E164D6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xmlns="" id="{6A7872B3-6365-47FD-939A-BB5918FF276F}"/>
                </a:ext>
              </a:extLst>
            </p:cNvPr>
            <p:cNvSpPr/>
            <p:nvPr/>
          </p:nvSpPr>
          <p:spPr>
            <a:xfrm>
              <a:off x="1693586" y="2467641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60DE395E-B91D-40CD-A2D6-51FE15666E50}"/>
                </a:ext>
              </a:extLst>
            </p:cNvPr>
            <p:cNvSpPr/>
            <p:nvPr/>
          </p:nvSpPr>
          <p:spPr>
            <a:xfrm>
              <a:off x="2112246" y="1933432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xmlns="" id="{A30C3525-C961-43D6-A29A-FAE976A8AEFA}"/>
                </a:ext>
              </a:extLst>
            </p:cNvPr>
            <p:cNvSpPr/>
            <p:nvPr/>
          </p:nvSpPr>
          <p:spPr>
            <a:xfrm>
              <a:off x="2088741" y="2390780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xmlns="" id="{FBD6936A-DDE7-4A8A-867D-B56475C508FB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C680AD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52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DD36FC8-DB9A-4878-B242-53F8774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462AC73D-2919-424B-B2CE-4EEBAC3C4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42520" y="-1"/>
            <a:ext cx="12181986" cy="6858001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06DF8E48-6BCB-4E2E-B45A-5A6D3B1C5D16}"/>
              </a:ext>
            </a:extLst>
          </p:cNvPr>
          <p:cNvSpPr txBox="1"/>
          <p:nvPr/>
        </p:nvSpPr>
        <p:spPr>
          <a:xfrm>
            <a:off x="2171302" y="429745"/>
            <a:ext cx="7895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gióp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t×m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ra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b«ng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mµu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÷ </a:t>
            </a:r>
            <a:r>
              <a:rPr lang="en-US" sz="4800" b="1" dirty="0">
                <a:solidFill>
                  <a:srgbClr val="FFC000"/>
                </a:solidFill>
                <a:latin typeface=".VnAvant" panose="020B7200000000000000" pitchFamily="34" charset="0"/>
              </a:rPr>
              <a:t>e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bªn</a:t>
            </a:r>
            <a:r>
              <a:rPr lang="en-US" sz="32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trong</a:t>
            </a:r>
            <a:r>
              <a:rPr lang="en-US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6E347EAE-6A47-4906-A5FC-47D92ACB8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2" y="3227853"/>
            <a:ext cx="5968314" cy="33571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DBF7A747-01B8-4B04-AC3D-FF9AE24D49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93" y="3352845"/>
            <a:ext cx="5968314" cy="33571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846EB628-E91C-42EA-A346-DF712387E5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4" r="20783" b="1"/>
          <a:stretch/>
        </p:blipFill>
        <p:spPr>
          <a:xfrm>
            <a:off x="-2229249" y="4694971"/>
            <a:ext cx="9609155" cy="266484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17BFF528-6FBE-4E76-8161-C3411A5D48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548" r="9492"/>
          <a:stretch/>
        </p:blipFill>
        <p:spPr>
          <a:xfrm>
            <a:off x="6736310" y="4417821"/>
            <a:ext cx="5488196" cy="2565413"/>
          </a:xfrm>
          <a:prstGeom prst="rect">
            <a:avLst/>
          </a:prstGeom>
        </p:spPr>
      </p:pic>
      <p:grpSp>
        <p:nvGrpSpPr>
          <p:cNvPr id="28" name="hoa cam">
            <a:extLst>
              <a:ext uri="{FF2B5EF4-FFF2-40B4-BE49-F238E27FC236}">
                <a16:creationId xmlns:a16="http://schemas.microsoft.com/office/drawing/2014/main" xmlns="" id="{2CF5EBD9-22BC-4165-969B-1500CEC19C33}"/>
              </a:ext>
            </a:extLst>
          </p:cNvPr>
          <p:cNvGrpSpPr/>
          <p:nvPr/>
        </p:nvGrpSpPr>
        <p:grpSpPr>
          <a:xfrm>
            <a:off x="425938" y="3084684"/>
            <a:ext cx="2119502" cy="1938132"/>
            <a:chOff x="1487382" y="1728389"/>
            <a:chExt cx="1065318" cy="1187943"/>
          </a:xfrm>
          <a:solidFill>
            <a:srgbClr val="FF6600"/>
          </a:solidFill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xmlns="" id="{A240627B-9114-48C7-AA6F-0886CB19445B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xmlns="" id="{49CE8605-AC34-4115-9E06-40980AA942F7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xmlns="" id="{414E38FF-D0EA-46B1-8616-9B15BBA1BB4A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xmlns="" id="{9A2CB787-837F-4804-9F55-AAD1F69F03A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xmlns="" id="{75C6DC0A-3AE0-455B-A94A-D9C78DDAC34A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xmlns="" id="{A497D809-44DA-403A-9999-DC7A03AA1314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29" name="hoa đỏ">
            <a:extLst>
              <a:ext uri="{FF2B5EF4-FFF2-40B4-BE49-F238E27FC236}">
                <a16:creationId xmlns:a16="http://schemas.microsoft.com/office/drawing/2014/main" xmlns="" id="{C04170CE-B1EB-4D2D-8C9E-F34D5EAB212A}"/>
              </a:ext>
            </a:extLst>
          </p:cNvPr>
          <p:cNvGrpSpPr/>
          <p:nvPr/>
        </p:nvGrpSpPr>
        <p:grpSpPr>
          <a:xfrm>
            <a:off x="9801962" y="4240108"/>
            <a:ext cx="2063478" cy="1914793"/>
            <a:chOff x="6039122" y="2473327"/>
            <a:chExt cx="1181389" cy="1134603"/>
          </a:xfrm>
          <a:solidFill>
            <a:srgbClr val="FF0000"/>
          </a:solidFill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xmlns="" id="{ABFB0543-FCD1-486D-870D-772A2BA8F615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xmlns="" id="{DFBDEAB4-B379-4F20-84C8-1DAD8818087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xmlns="" id="{374AAB85-A329-4F29-9E88-CB5781FC7F48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xmlns="" id="{75BD1640-D821-4086-81E3-8DDD4D91B36B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xmlns="" id="{DE67A139-4970-4F24-A145-E6E26736E240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xmlns="" id="{E1EABD12-B36D-47D3-8F86-8EC342AC719A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ư</a:t>
              </a:r>
            </a:p>
          </p:txBody>
        </p:sp>
      </p:grpSp>
      <p:grpSp>
        <p:nvGrpSpPr>
          <p:cNvPr id="31" name="hoa xanh da trời">
            <a:extLst>
              <a:ext uri="{FF2B5EF4-FFF2-40B4-BE49-F238E27FC236}">
                <a16:creationId xmlns:a16="http://schemas.microsoft.com/office/drawing/2014/main" xmlns="" id="{E78A1784-939A-4456-9CBD-1D442E42DE52}"/>
              </a:ext>
            </a:extLst>
          </p:cNvPr>
          <p:cNvGrpSpPr/>
          <p:nvPr/>
        </p:nvGrpSpPr>
        <p:grpSpPr>
          <a:xfrm>
            <a:off x="2262494" y="4799624"/>
            <a:ext cx="2063478" cy="1914793"/>
            <a:chOff x="6039122" y="2473327"/>
            <a:chExt cx="1181389" cy="1134603"/>
          </a:xfrm>
          <a:solidFill>
            <a:srgbClr val="0070C0"/>
          </a:solidFill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xmlns="" id="{AD14E7F0-0EBB-4072-9A3E-39A8FB70969B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xmlns="" id="{0FFFA9D3-C73D-4EAC-BEE7-FDDD83932B5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xmlns="" id="{09D94D59-47CF-4C8C-8B06-01FBDC27ADDD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xmlns="" id="{C797154C-E265-4445-9C44-D4C4F2833832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8F31954F-D1CE-4F1B-A426-FEED7D85D233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xmlns="" id="{7B5F5DCF-13C0-4744-8126-04834437BAA6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ª</a:t>
              </a:r>
            </a:p>
          </p:txBody>
        </p:sp>
      </p:grpSp>
      <p:grpSp>
        <p:nvGrpSpPr>
          <p:cNvPr id="38" name="hoa vàng">
            <a:extLst>
              <a:ext uri="{FF2B5EF4-FFF2-40B4-BE49-F238E27FC236}">
                <a16:creationId xmlns:a16="http://schemas.microsoft.com/office/drawing/2014/main" xmlns="" id="{89F92824-F6BA-43D8-AD97-F9722096E27F}"/>
              </a:ext>
            </a:extLst>
          </p:cNvPr>
          <p:cNvGrpSpPr/>
          <p:nvPr/>
        </p:nvGrpSpPr>
        <p:grpSpPr>
          <a:xfrm>
            <a:off x="8179415" y="2185115"/>
            <a:ext cx="2119502" cy="1938132"/>
            <a:chOff x="1487382" y="1728389"/>
            <a:chExt cx="1065318" cy="1187943"/>
          </a:xfrm>
          <a:solidFill>
            <a:srgbClr val="FFFF00"/>
          </a:solidFill>
        </p:grpSpPr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xmlns="" id="{4021B6C5-25D0-41C5-BC02-9E31A83E14F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xmlns="" id="{36AF9EF6-360D-4120-9873-57936827785A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xmlns="" id="{21E2F182-6EA5-44F7-AD5B-329EA0F0DC24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xmlns="" id="{37672022-7DFE-45CE-8046-91572A0E06B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xmlns="" id="{B50BEB0F-8443-4E88-9503-0E4F2A655CC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xmlns="" id="{B22F1A0D-FDF5-4C90-8238-07A94EACCEA9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45" name="hoa xanh lá cây">
            <a:extLst>
              <a:ext uri="{FF2B5EF4-FFF2-40B4-BE49-F238E27FC236}">
                <a16:creationId xmlns:a16="http://schemas.microsoft.com/office/drawing/2014/main" xmlns="" id="{92DFB91D-CCC5-4FFF-A8D0-30701DD9216F}"/>
              </a:ext>
            </a:extLst>
          </p:cNvPr>
          <p:cNvGrpSpPr/>
          <p:nvPr/>
        </p:nvGrpSpPr>
        <p:grpSpPr>
          <a:xfrm>
            <a:off x="3788542" y="2810939"/>
            <a:ext cx="2119502" cy="1938132"/>
            <a:chOff x="1487382" y="1728389"/>
            <a:chExt cx="1065318" cy="1187943"/>
          </a:xfrm>
          <a:solidFill>
            <a:srgbClr val="00B050"/>
          </a:solidFill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xmlns="" id="{E7522AFB-24C0-44AA-9DA9-3B2E5646306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xmlns="" id="{79457FCB-BE1B-44CF-9C3D-41333F9D91C3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4745F29B-850D-429E-918C-31495165E3AB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xmlns="" id="{A3303272-9F8C-4B1F-9ABC-B798A383390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xmlns="" id="{19486713-B388-4FE6-9237-28E1126D034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xmlns="" id="{E73460D8-3928-48B1-AF47-A250B570DB37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52" name="hoa tims">
            <a:extLst>
              <a:ext uri="{FF2B5EF4-FFF2-40B4-BE49-F238E27FC236}">
                <a16:creationId xmlns:a16="http://schemas.microsoft.com/office/drawing/2014/main" xmlns="" id="{FF2AD044-F7C4-4737-9F69-8D6959ECE4D7}"/>
              </a:ext>
            </a:extLst>
          </p:cNvPr>
          <p:cNvGrpSpPr/>
          <p:nvPr/>
        </p:nvGrpSpPr>
        <p:grpSpPr>
          <a:xfrm>
            <a:off x="6186468" y="4044732"/>
            <a:ext cx="2119502" cy="1988800"/>
            <a:chOff x="1487382" y="1728389"/>
            <a:chExt cx="1065318" cy="1218999"/>
          </a:xfrm>
          <a:solidFill>
            <a:srgbClr val="7030A0"/>
          </a:solidFill>
        </p:grpSpPr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xmlns="" id="{C3B07527-5656-4A61-A63A-A5B75D49FFB2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xmlns="" id="{A542DE17-22BF-44BD-9104-856EC8E164D6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xmlns="" id="{6A7872B3-6365-47FD-939A-BB5918FF276F}"/>
                </a:ext>
              </a:extLst>
            </p:cNvPr>
            <p:cNvSpPr/>
            <p:nvPr/>
          </p:nvSpPr>
          <p:spPr>
            <a:xfrm>
              <a:off x="1693586" y="2467641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60DE395E-B91D-40CD-A2D6-51FE15666E5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xmlns="" id="{A30C3525-C961-43D6-A29A-FAE976A8AEFA}"/>
                </a:ext>
              </a:extLst>
            </p:cNvPr>
            <p:cNvSpPr/>
            <p:nvPr/>
          </p:nvSpPr>
          <p:spPr>
            <a:xfrm>
              <a:off x="2088741" y="2390780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xmlns="" id="{FBD6936A-DDE7-4A8A-867D-B56475C508FB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381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DD36FC8-DB9A-4878-B242-53F8774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462AC73D-2919-424B-B2CE-4EEBAC3C4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-1"/>
            <a:ext cx="12181986" cy="6858001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06DF8E48-6BCB-4E2E-B45A-5A6D3B1C5D16}"/>
              </a:ext>
            </a:extLst>
          </p:cNvPr>
          <p:cNvSpPr txBox="1"/>
          <p:nvPr/>
        </p:nvSpPr>
        <p:spPr>
          <a:xfrm>
            <a:off x="2171302" y="429745"/>
            <a:ext cx="789596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gióp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t×m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ra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b«ng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mµu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g×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÷ </a:t>
            </a:r>
            <a:r>
              <a:rPr lang="en-US" sz="6000" b="1" dirty="0">
                <a:solidFill>
                  <a:srgbClr val="FFFF00"/>
                </a:solidFill>
                <a:latin typeface=".VnAvant" panose="020B7200000000000000" pitchFamily="34" charset="0"/>
              </a:rPr>
              <a:t>ư</a:t>
            </a:r>
            <a:r>
              <a:rPr lang="en-US" sz="6000" dirty="0">
                <a:solidFill>
                  <a:srgbClr val="FFFF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bªn</a:t>
            </a:r>
            <a:r>
              <a:rPr lang="en-US" sz="32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trong</a:t>
            </a:r>
            <a:r>
              <a:rPr lang="en-US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6E347EAE-6A47-4906-A5FC-47D92ACB8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2" y="3227853"/>
            <a:ext cx="5968314" cy="33571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DBF7A747-01B8-4B04-AC3D-FF9AE24D49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93" y="3352845"/>
            <a:ext cx="5968314" cy="33571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846EB628-E91C-42EA-A346-DF712387E5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4" r="20783" b="1"/>
          <a:stretch/>
        </p:blipFill>
        <p:spPr>
          <a:xfrm>
            <a:off x="-2206238" y="4695470"/>
            <a:ext cx="9609155" cy="266484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17BFF528-6FBE-4E76-8161-C3411A5D48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548" r="9492"/>
          <a:stretch/>
        </p:blipFill>
        <p:spPr>
          <a:xfrm>
            <a:off x="6736310" y="4417821"/>
            <a:ext cx="5488196" cy="2565413"/>
          </a:xfrm>
          <a:prstGeom prst="rect">
            <a:avLst/>
          </a:prstGeom>
        </p:spPr>
      </p:pic>
      <p:grpSp>
        <p:nvGrpSpPr>
          <p:cNvPr id="28" name="hoa xanh da trời">
            <a:extLst>
              <a:ext uri="{FF2B5EF4-FFF2-40B4-BE49-F238E27FC236}">
                <a16:creationId xmlns:a16="http://schemas.microsoft.com/office/drawing/2014/main" xmlns="" id="{2CF5EBD9-22BC-4165-969B-1500CEC19C33}"/>
              </a:ext>
            </a:extLst>
          </p:cNvPr>
          <p:cNvGrpSpPr/>
          <p:nvPr/>
        </p:nvGrpSpPr>
        <p:grpSpPr>
          <a:xfrm>
            <a:off x="425938" y="3084684"/>
            <a:ext cx="2119502" cy="1938132"/>
            <a:chOff x="1487382" y="1728389"/>
            <a:chExt cx="1065318" cy="1187943"/>
          </a:xfrm>
          <a:solidFill>
            <a:srgbClr val="0066FF"/>
          </a:solidFill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xmlns="" id="{A240627B-9114-48C7-AA6F-0886CB19445B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xmlns="" id="{49CE8605-AC34-4115-9E06-40980AA942F7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xmlns="" id="{414E38FF-D0EA-46B1-8616-9B15BBA1BB4A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xmlns="" id="{9A2CB787-837F-4804-9F55-AAD1F69F03A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xmlns="" id="{75C6DC0A-3AE0-455B-A94A-D9C78DDAC34A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xmlns="" id="{A497D809-44DA-403A-9999-DC7A03AA1314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ư</a:t>
              </a:r>
              <a:endParaRPr lang="en-US" sz="9600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9" name="hoa tím">
            <a:extLst>
              <a:ext uri="{FF2B5EF4-FFF2-40B4-BE49-F238E27FC236}">
                <a16:creationId xmlns:a16="http://schemas.microsoft.com/office/drawing/2014/main" xmlns="" id="{C04170CE-B1EB-4D2D-8C9E-F34D5EAB212A}"/>
              </a:ext>
            </a:extLst>
          </p:cNvPr>
          <p:cNvGrpSpPr/>
          <p:nvPr/>
        </p:nvGrpSpPr>
        <p:grpSpPr>
          <a:xfrm>
            <a:off x="9781828" y="4240108"/>
            <a:ext cx="2063478" cy="1914793"/>
            <a:chOff x="6039122" y="2473327"/>
            <a:chExt cx="1181389" cy="1134603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xmlns="" id="{ABFB0543-FCD1-486D-870D-772A2BA8F615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xmlns="" id="{DFBDEAB4-B379-4F20-84C8-1DAD8818087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xmlns="" id="{374AAB85-A329-4F29-9E88-CB5781FC7F48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xmlns="" id="{75BD1640-D821-4086-81E3-8DDD4D91B36B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xmlns="" id="{DE67A139-4970-4F24-A145-E6E26736E240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xmlns="" id="{E1EABD12-B36D-47D3-8F86-8EC342AC719A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BB45B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31" name="hoa vàng">
            <a:extLst>
              <a:ext uri="{FF2B5EF4-FFF2-40B4-BE49-F238E27FC236}">
                <a16:creationId xmlns:a16="http://schemas.microsoft.com/office/drawing/2014/main" xmlns="" id="{E78A1784-939A-4456-9CBD-1D442E42DE52}"/>
              </a:ext>
            </a:extLst>
          </p:cNvPr>
          <p:cNvGrpSpPr/>
          <p:nvPr/>
        </p:nvGrpSpPr>
        <p:grpSpPr>
          <a:xfrm>
            <a:off x="2262494" y="4799624"/>
            <a:ext cx="2063478" cy="1914793"/>
            <a:chOff x="6039122" y="2473327"/>
            <a:chExt cx="1181389" cy="1134603"/>
          </a:xfrm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xmlns="" id="{AD14E7F0-0EBB-4072-9A3E-39A8FB70969B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xmlns="" id="{0FFFA9D3-C73D-4EAC-BEE7-FDDD83932B5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xmlns="" id="{09D94D59-47CF-4C8C-8B06-01FBDC27ADDD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xmlns="" id="{C797154C-E265-4445-9C44-D4C4F2833832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8F31954F-D1CE-4F1B-A426-FEED7D85D233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xmlns="" id="{7B5F5DCF-13C0-4744-8126-04834437BAA6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ª</a:t>
              </a:r>
            </a:p>
          </p:txBody>
        </p:sp>
      </p:grpSp>
      <p:grpSp>
        <p:nvGrpSpPr>
          <p:cNvPr id="38" name="hoa đỏ">
            <a:extLst>
              <a:ext uri="{FF2B5EF4-FFF2-40B4-BE49-F238E27FC236}">
                <a16:creationId xmlns:a16="http://schemas.microsoft.com/office/drawing/2014/main" xmlns="" id="{89F92824-F6BA-43D8-AD97-F9722096E27F}"/>
              </a:ext>
            </a:extLst>
          </p:cNvPr>
          <p:cNvGrpSpPr/>
          <p:nvPr/>
        </p:nvGrpSpPr>
        <p:grpSpPr>
          <a:xfrm>
            <a:off x="8173521" y="2154262"/>
            <a:ext cx="2119502" cy="1938132"/>
            <a:chOff x="1487382" y="1728389"/>
            <a:chExt cx="1065318" cy="1187943"/>
          </a:xfrm>
          <a:solidFill>
            <a:srgbClr val="FF0000"/>
          </a:solidFill>
        </p:grpSpPr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xmlns="" id="{4021B6C5-25D0-41C5-BC02-9E31A83E14F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xmlns="" id="{36AF9EF6-360D-4120-9873-57936827785A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xmlns="" id="{21E2F182-6EA5-44F7-AD5B-329EA0F0DC24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xmlns="" id="{37672022-7DFE-45CE-8046-91572A0E06B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xmlns="" id="{B50BEB0F-8443-4E88-9503-0E4F2A655CC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xmlns="" id="{B22F1A0D-FDF5-4C90-8238-07A94EACCEA9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ư</a:t>
              </a:r>
              <a:endParaRPr lang="en-US" sz="9600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5" name="hoa xanh lá">
            <a:extLst>
              <a:ext uri="{FF2B5EF4-FFF2-40B4-BE49-F238E27FC236}">
                <a16:creationId xmlns:a16="http://schemas.microsoft.com/office/drawing/2014/main" xmlns="" id="{92DFB91D-CCC5-4FFF-A8D0-30701DD9216F}"/>
              </a:ext>
            </a:extLst>
          </p:cNvPr>
          <p:cNvGrpSpPr/>
          <p:nvPr/>
        </p:nvGrpSpPr>
        <p:grpSpPr>
          <a:xfrm>
            <a:off x="3773175" y="2831475"/>
            <a:ext cx="2119502" cy="1938132"/>
            <a:chOff x="1487382" y="1728389"/>
            <a:chExt cx="1065318" cy="1187943"/>
          </a:xfrm>
          <a:solidFill>
            <a:srgbClr val="00CC00"/>
          </a:solidFill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xmlns="" id="{E7522AFB-24C0-44AA-9DA9-3B2E5646306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xmlns="" id="{79457FCB-BE1B-44CF-9C3D-41333F9D91C3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4745F29B-850D-429E-918C-31495165E3AB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xmlns="" id="{A3303272-9F8C-4B1F-9ABC-B798A383390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xmlns="" id="{19486713-B388-4FE6-9237-28E1126D034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xmlns="" id="{E73460D8-3928-48B1-AF47-A250B570DB37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52" name="hoa hồng">
            <a:extLst>
              <a:ext uri="{FF2B5EF4-FFF2-40B4-BE49-F238E27FC236}">
                <a16:creationId xmlns:a16="http://schemas.microsoft.com/office/drawing/2014/main" xmlns="" id="{FF2AD044-F7C4-4737-9F69-8D6959ECE4D7}"/>
              </a:ext>
            </a:extLst>
          </p:cNvPr>
          <p:cNvGrpSpPr/>
          <p:nvPr/>
        </p:nvGrpSpPr>
        <p:grpSpPr>
          <a:xfrm>
            <a:off x="6186468" y="4044732"/>
            <a:ext cx="2119502" cy="1988800"/>
            <a:chOff x="1487382" y="1728389"/>
            <a:chExt cx="1065318" cy="1218999"/>
          </a:xfrm>
        </p:grpSpPr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xmlns="" id="{C3B07527-5656-4A61-A63A-A5B75D49FFB2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xmlns="" id="{A542DE17-22BF-44BD-9104-856EC8E164D6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xmlns="" id="{6A7872B3-6365-47FD-939A-BB5918FF276F}"/>
                </a:ext>
              </a:extLst>
            </p:cNvPr>
            <p:cNvSpPr/>
            <p:nvPr/>
          </p:nvSpPr>
          <p:spPr>
            <a:xfrm>
              <a:off x="1693586" y="2467641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60DE395E-B91D-40CD-A2D6-51FE15666E5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xmlns="" id="{A30C3525-C961-43D6-A29A-FAE976A8AEFA}"/>
                </a:ext>
              </a:extLst>
            </p:cNvPr>
            <p:cNvSpPr/>
            <p:nvPr/>
          </p:nvSpPr>
          <p:spPr>
            <a:xfrm>
              <a:off x="2088741" y="2390780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xmlns="" id="{FBD6936A-DDE7-4A8A-867D-B56475C508FB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C680AD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06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DD36FC8-DB9A-4878-B242-53F8774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462AC73D-2919-424B-B2CE-4EEBAC3C4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-92330" y="37569"/>
            <a:ext cx="12181986" cy="6858001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06DF8E48-6BCB-4E2E-B45A-5A6D3B1C5D16}"/>
              </a:ext>
            </a:extLst>
          </p:cNvPr>
          <p:cNvSpPr txBox="1"/>
          <p:nvPr/>
        </p:nvSpPr>
        <p:spPr>
          <a:xfrm>
            <a:off x="2171302" y="429745"/>
            <a:ext cx="7895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gióp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t×m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ra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nh÷ng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b«ng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÷ </a:t>
            </a:r>
            <a:r>
              <a:rPr lang="en-US" sz="4800" b="1" dirty="0">
                <a:solidFill>
                  <a:srgbClr val="FFC000"/>
                </a:solidFill>
                <a:latin typeface=".VnAvant" panose="020B7200000000000000" pitchFamily="34" charset="0"/>
              </a:rPr>
              <a:t>ª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bªn</a:t>
            </a:r>
            <a:r>
              <a:rPr lang="en-US" sz="32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trong</a:t>
            </a:r>
            <a:r>
              <a:rPr lang="en-US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6E347EAE-6A47-4906-A5FC-47D92ACB8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2" y="3227853"/>
            <a:ext cx="5968314" cy="33571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DBF7A747-01B8-4B04-AC3D-FF9AE24D49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93" y="3352845"/>
            <a:ext cx="5968314" cy="33571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846EB628-E91C-42EA-A346-DF712387E5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4" r="20783" b="1"/>
          <a:stretch/>
        </p:blipFill>
        <p:spPr>
          <a:xfrm>
            <a:off x="-2198490" y="4696399"/>
            <a:ext cx="9609155" cy="266484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17BFF528-6FBE-4E76-8161-C3411A5D48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548" r="9492"/>
          <a:stretch/>
        </p:blipFill>
        <p:spPr>
          <a:xfrm>
            <a:off x="6736310" y="4417821"/>
            <a:ext cx="5488196" cy="2565413"/>
          </a:xfrm>
          <a:prstGeom prst="rect">
            <a:avLst/>
          </a:prstGeom>
        </p:spPr>
      </p:pic>
      <p:grpSp>
        <p:nvGrpSpPr>
          <p:cNvPr id="28" name="hoa cam">
            <a:extLst>
              <a:ext uri="{FF2B5EF4-FFF2-40B4-BE49-F238E27FC236}">
                <a16:creationId xmlns:a16="http://schemas.microsoft.com/office/drawing/2014/main" xmlns="" id="{2CF5EBD9-22BC-4165-969B-1500CEC19C33}"/>
              </a:ext>
            </a:extLst>
          </p:cNvPr>
          <p:cNvGrpSpPr/>
          <p:nvPr/>
        </p:nvGrpSpPr>
        <p:grpSpPr>
          <a:xfrm>
            <a:off x="197344" y="4631663"/>
            <a:ext cx="2119502" cy="1938132"/>
            <a:chOff x="1487382" y="1728389"/>
            <a:chExt cx="1065318" cy="1187943"/>
          </a:xfrm>
          <a:solidFill>
            <a:srgbClr val="FF6600"/>
          </a:solidFill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xmlns="" id="{A240627B-9114-48C7-AA6F-0886CB19445B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xmlns="" id="{49CE8605-AC34-4115-9E06-40980AA942F7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xmlns="" id="{414E38FF-D0EA-46B1-8616-9B15BBA1BB4A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xmlns="" id="{9A2CB787-837F-4804-9F55-AAD1F69F03A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xmlns="" id="{75C6DC0A-3AE0-455B-A94A-D9C78DDAC34A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xmlns="" id="{A497D809-44DA-403A-9999-DC7A03AA1314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ư</a:t>
              </a:r>
            </a:p>
          </p:txBody>
        </p:sp>
      </p:grpSp>
      <p:grpSp>
        <p:nvGrpSpPr>
          <p:cNvPr id="29" name="hoa tím">
            <a:extLst>
              <a:ext uri="{FF2B5EF4-FFF2-40B4-BE49-F238E27FC236}">
                <a16:creationId xmlns:a16="http://schemas.microsoft.com/office/drawing/2014/main" xmlns="" id="{C04170CE-B1EB-4D2D-8C9E-F34D5EAB212A}"/>
              </a:ext>
            </a:extLst>
          </p:cNvPr>
          <p:cNvGrpSpPr/>
          <p:nvPr/>
        </p:nvGrpSpPr>
        <p:grpSpPr>
          <a:xfrm>
            <a:off x="8305538" y="3085544"/>
            <a:ext cx="2063478" cy="1914793"/>
            <a:chOff x="6039122" y="2473327"/>
            <a:chExt cx="1181389" cy="1134603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xmlns="" id="{ABFB0543-FCD1-486D-870D-772A2BA8F615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xmlns="" id="{DFBDEAB4-B379-4F20-84C8-1DAD8818087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xmlns="" id="{374AAB85-A329-4F29-9E88-CB5781FC7F48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xmlns="" id="{75BD1640-D821-4086-81E3-8DDD4D91B36B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xmlns="" id="{DE67A139-4970-4F24-A145-E6E26736E240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xmlns="" id="{E1EABD12-B36D-47D3-8F86-8EC342AC719A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BB45B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31" name="hoa vàng">
            <a:extLst>
              <a:ext uri="{FF2B5EF4-FFF2-40B4-BE49-F238E27FC236}">
                <a16:creationId xmlns:a16="http://schemas.microsoft.com/office/drawing/2014/main" xmlns="" id="{E78A1784-939A-4456-9CBD-1D442E42DE52}"/>
              </a:ext>
            </a:extLst>
          </p:cNvPr>
          <p:cNvGrpSpPr/>
          <p:nvPr/>
        </p:nvGrpSpPr>
        <p:grpSpPr>
          <a:xfrm>
            <a:off x="1677690" y="2857438"/>
            <a:ext cx="2063478" cy="1914793"/>
            <a:chOff x="6039122" y="2473327"/>
            <a:chExt cx="1181389" cy="1134603"/>
          </a:xfrm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xmlns="" id="{AD14E7F0-0EBB-4072-9A3E-39A8FB70969B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xmlns="" id="{0FFFA9D3-C73D-4EAC-BEE7-FDDD83932B5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xmlns="" id="{09D94D59-47CF-4C8C-8B06-01FBDC27ADDD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xmlns="" id="{C797154C-E265-4445-9C44-D4C4F2833832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8F31954F-D1CE-4F1B-A426-FEED7D85D233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xmlns="" id="{7B5F5DCF-13C0-4744-8126-04834437BAA6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ª</a:t>
              </a:r>
            </a:p>
          </p:txBody>
        </p:sp>
      </p:grpSp>
      <p:grpSp>
        <p:nvGrpSpPr>
          <p:cNvPr id="38" name="hoa xanh lá">
            <a:extLst>
              <a:ext uri="{FF2B5EF4-FFF2-40B4-BE49-F238E27FC236}">
                <a16:creationId xmlns:a16="http://schemas.microsoft.com/office/drawing/2014/main" xmlns="" id="{89F92824-F6BA-43D8-AD97-F9722096E27F}"/>
              </a:ext>
            </a:extLst>
          </p:cNvPr>
          <p:cNvGrpSpPr/>
          <p:nvPr/>
        </p:nvGrpSpPr>
        <p:grpSpPr>
          <a:xfrm>
            <a:off x="4923665" y="3056439"/>
            <a:ext cx="2119502" cy="1938132"/>
            <a:chOff x="1487382" y="1728389"/>
            <a:chExt cx="1065318" cy="1187943"/>
          </a:xfrm>
        </p:grpSpPr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xmlns="" id="{4021B6C5-25D0-41C5-BC02-9E31A83E14F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xmlns="" id="{36AF9EF6-360D-4120-9873-57936827785A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xmlns="" id="{21E2F182-6EA5-44F7-AD5B-329EA0F0DC24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xmlns="" id="{37672022-7DFE-45CE-8046-91572A0E06B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xmlns="" id="{B50BEB0F-8443-4E88-9503-0E4F2A655CC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xmlns="" id="{B22F1A0D-FDF5-4C90-8238-07A94EACCEA9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45CF91"/>
            </a:solidFill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45" name="hoa xanh lam">
            <a:extLst>
              <a:ext uri="{FF2B5EF4-FFF2-40B4-BE49-F238E27FC236}">
                <a16:creationId xmlns:a16="http://schemas.microsoft.com/office/drawing/2014/main" xmlns="" id="{92DFB91D-CCC5-4FFF-A8D0-30701DD9216F}"/>
              </a:ext>
            </a:extLst>
          </p:cNvPr>
          <p:cNvGrpSpPr/>
          <p:nvPr/>
        </p:nvGrpSpPr>
        <p:grpSpPr>
          <a:xfrm>
            <a:off x="3192739" y="4603217"/>
            <a:ext cx="2119502" cy="1938132"/>
            <a:chOff x="1487382" y="1728389"/>
            <a:chExt cx="1065318" cy="1187943"/>
          </a:xfrm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xmlns="" id="{E7522AFB-24C0-44AA-9DA9-3B2E5646306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xmlns="" id="{79457FCB-BE1B-44CF-9C3D-41333F9D91C3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4745F29B-850D-429E-918C-31495165E3AB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xmlns="" id="{A3303272-9F8C-4B1F-9ABC-B798A383390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xmlns="" id="{19486713-B388-4FE6-9237-28E1126D034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xmlns="" id="{E73460D8-3928-48B1-AF47-A250B570DB37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52" name="hoa hồng">
            <a:extLst>
              <a:ext uri="{FF2B5EF4-FFF2-40B4-BE49-F238E27FC236}">
                <a16:creationId xmlns:a16="http://schemas.microsoft.com/office/drawing/2014/main" xmlns="" id="{FF2AD044-F7C4-4737-9F69-8D6959ECE4D7}"/>
              </a:ext>
            </a:extLst>
          </p:cNvPr>
          <p:cNvGrpSpPr/>
          <p:nvPr/>
        </p:nvGrpSpPr>
        <p:grpSpPr>
          <a:xfrm>
            <a:off x="6429933" y="4629688"/>
            <a:ext cx="2119502" cy="1988800"/>
            <a:chOff x="1487382" y="1728389"/>
            <a:chExt cx="1065318" cy="1218999"/>
          </a:xfrm>
        </p:grpSpPr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xmlns="" id="{C3B07527-5656-4A61-A63A-A5B75D49FFB2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xmlns="" id="{A542DE17-22BF-44BD-9104-856EC8E164D6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xmlns="" id="{6A7872B3-6365-47FD-939A-BB5918FF276F}"/>
                </a:ext>
              </a:extLst>
            </p:cNvPr>
            <p:cNvSpPr/>
            <p:nvPr/>
          </p:nvSpPr>
          <p:spPr>
            <a:xfrm>
              <a:off x="1693586" y="2467641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60DE395E-B91D-40CD-A2D6-51FE15666E5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xmlns="" id="{A30C3525-C961-43D6-A29A-FAE976A8AEFA}"/>
                </a:ext>
              </a:extLst>
            </p:cNvPr>
            <p:cNvSpPr/>
            <p:nvPr/>
          </p:nvSpPr>
          <p:spPr>
            <a:xfrm>
              <a:off x="2088741" y="2390780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xmlns="" id="{FBD6936A-DDE7-4A8A-867D-B56475C508FB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C680AD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ª</a:t>
              </a:r>
            </a:p>
          </p:txBody>
        </p:sp>
      </p:grpSp>
      <p:grpSp>
        <p:nvGrpSpPr>
          <p:cNvPr id="59" name="hoa  xanh da trời">
            <a:extLst>
              <a:ext uri="{FF2B5EF4-FFF2-40B4-BE49-F238E27FC236}">
                <a16:creationId xmlns:a16="http://schemas.microsoft.com/office/drawing/2014/main" xmlns="" id="{D7AEE23C-AE20-4CE5-BE90-AD3E52C17317}"/>
              </a:ext>
            </a:extLst>
          </p:cNvPr>
          <p:cNvGrpSpPr/>
          <p:nvPr/>
        </p:nvGrpSpPr>
        <p:grpSpPr>
          <a:xfrm>
            <a:off x="9686955" y="4670237"/>
            <a:ext cx="2063478" cy="1914793"/>
            <a:chOff x="6039122" y="2473327"/>
            <a:chExt cx="1181389" cy="1134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xmlns="" id="{04D0EAD9-81B2-4E4E-BD74-F2A28EC2C812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42D6DA"/>
            </a:solidFill>
            <a:ln>
              <a:solidFill>
                <a:srgbClr val="42D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1" name="Hình Bầu dục 60">
              <a:extLst>
                <a:ext uri="{FF2B5EF4-FFF2-40B4-BE49-F238E27FC236}">
                  <a16:creationId xmlns:a16="http://schemas.microsoft.com/office/drawing/2014/main" xmlns="" id="{90B713AF-73BA-4B33-9EE6-D09853E196BA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42D6DA"/>
            </a:solidFill>
            <a:ln>
              <a:solidFill>
                <a:srgbClr val="42D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2" name="Hình Bầu dục 61">
              <a:extLst>
                <a:ext uri="{FF2B5EF4-FFF2-40B4-BE49-F238E27FC236}">
                  <a16:creationId xmlns:a16="http://schemas.microsoft.com/office/drawing/2014/main" xmlns="" id="{4453D1CB-E4F9-4E6D-9796-57CDC930577E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42D6DA"/>
            </a:solidFill>
            <a:ln>
              <a:solidFill>
                <a:srgbClr val="42D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3" name="Hình Bầu dục 62">
              <a:extLst>
                <a:ext uri="{FF2B5EF4-FFF2-40B4-BE49-F238E27FC236}">
                  <a16:creationId xmlns:a16="http://schemas.microsoft.com/office/drawing/2014/main" xmlns="" id="{0C7A6525-72E7-4A38-A251-8DAFF948F304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42D6DA"/>
            </a:solidFill>
            <a:ln>
              <a:solidFill>
                <a:srgbClr val="42D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64" name="Hình Bầu dục 63">
              <a:extLst>
                <a:ext uri="{FF2B5EF4-FFF2-40B4-BE49-F238E27FC236}">
                  <a16:creationId xmlns:a16="http://schemas.microsoft.com/office/drawing/2014/main" xmlns="" id="{0795AF24-4BD4-4E51-9482-66B9B7323BBC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42D6DA"/>
            </a:solidFill>
            <a:ln>
              <a:solidFill>
                <a:srgbClr val="42D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5" name="Hình Bầu dục 64">
              <a:extLst>
                <a:ext uri="{FF2B5EF4-FFF2-40B4-BE49-F238E27FC236}">
                  <a16:creationId xmlns:a16="http://schemas.microsoft.com/office/drawing/2014/main" xmlns="" id="{A13C8D91-E7B9-4D3D-860D-E74FC2F950C8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21A6C1"/>
            </a:solidFill>
            <a:ln>
              <a:solidFill>
                <a:srgbClr val="42D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005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DD36FC8-DB9A-4878-B242-53F8774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462AC73D-2919-424B-B2CE-4EEBAC3C4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-31369" y="-1"/>
            <a:ext cx="12181986" cy="6858001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06DF8E48-6BCB-4E2E-B45A-5A6D3B1C5D16}"/>
              </a:ext>
            </a:extLst>
          </p:cNvPr>
          <p:cNvSpPr txBox="1"/>
          <p:nvPr/>
        </p:nvSpPr>
        <p:spPr>
          <a:xfrm>
            <a:off x="2171302" y="429745"/>
            <a:ext cx="7895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gióp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t×m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ra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b«ng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cßn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thiÕu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6E347EAE-6A47-4906-A5FC-47D92ACB8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72" y="3687181"/>
            <a:ext cx="5968314" cy="33571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DBF7A747-01B8-4B04-AC3D-FF9AE24D49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93" y="3352845"/>
            <a:ext cx="5968314" cy="33571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846EB628-E91C-42EA-A346-DF712387E5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4" r="20783" b="1"/>
          <a:stretch/>
        </p:blipFill>
        <p:spPr>
          <a:xfrm>
            <a:off x="-2176679" y="4677776"/>
            <a:ext cx="9609155" cy="266484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17BFF528-6FBE-4E76-8161-C3411A5D48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548" r="9492"/>
          <a:stretch/>
        </p:blipFill>
        <p:spPr>
          <a:xfrm>
            <a:off x="6722784" y="4391426"/>
            <a:ext cx="5488196" cy="2565413"/>
          </a:xfrm>
          <a:prstGeom prst="rect">
            <a:avLst/>
          </a:prstGeom>
        </p:spPr>
      </p:pic>
      <p:grpSp>
        <p:nvGrpSpPr>
          <p:cNvPr id="28" name="Nhóm 27">
            <a:extLst>
              <a:ext uri="{FF2B5EF4-FFF2-40B4-BE49-F238E27FC236}">
                <a16:creationId xmlns:a16="http://schemas.microsoft.com/office/drawing/2014/main" xmlns="" id="{2CF5EBD9-22BC-4165-969B-1500CEC19C33}"/>
              </a:ext>
            </a:extLst>
          </p:cNvPr>
          <p:cNvGrpSpPr/>
          <p:nvPr/>
        </p:nvGrpSpPr>
        <p:grpSpPr>
          <a:xfrm>
            <a:off x="106890" y="4430137"/>
            <a:ext cx="2119502" cy="2035973"/>
            <a:chOff x="1487382" y="1728389"/>
            <a:chExt cx="1065318" cy="1187943"/>
          </a:xfrm>
          <a:solidFill>
            <a:srgbClr val="CC0099"/>
          </a:solidFill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xmlns="" id="{A240627B-9114-48C7-AA6F-0886CB19445B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xmlns="" id="{49CE8605-AC34-4115-9E06-40980AA942F7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xmlns="" id="{414E38FF-D0EA-46B1-8616-9B15BBA1BB4A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xmlns="" id="{9A2CB787-837F-4804-9F55-AAD1F69F03A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xmlns="" id="{75C6DC0A-3AE0-455B-A94A-D9C78DDAC34A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xmlns="" id="{A497D809-44DA-403A-9999-DC7A03AA1314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C04170CE-B1EB-4D2D-8C9E-F34D5EAB212A}"/>
              </a:ext>
            </a:extLst>
          </p:cNvPr>
          <p:cNvGrpSpPr/>
          <p:nvPr/>
        </p:nvGrpSpPr>
        <p:grpSpPr>
          <a:xfrm>
            <a:off x="2146876" y="1941585"/>
            <a:ext cx="2063478" cy="1914793"/>
            <a:chOff x="6039122" y="2473327"/>
            <a:chExt cx="1181389" cy="113460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xmlns="" id="{ABFB0543-FCD1-486D-870D-772A2BA8F615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xmlns="" id="{DFBDEAB4-B379-4F20-84C8-1DAD8818087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xmlns="" id="{374AAB85-A329-4F29-9E88-CB5781FC7F48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xmlns="" id="{75BD1640-D821-4086-81E3-8DDD4D91B36B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xmlns="" id="{DE67A139-4970-4F24-A145-E6E26736E240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xmlns="" id="{E1EABD12-B36D-47D3-8F86-8EC342AC719A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xmlns="" id="{E78A1784-939A-4456-9CBD-1D442E42DE52}"/>
              </a:ext>
            </a:extLst>
          </p:cNvPr>
          <p:cNvGrpSpPr/>
          <p:nvPr/>
        </p:nvGrpSpPr>
        <p:grpSpPr>
          <a:xfrm>
            <a:off x="7015915" y="1887246"/>
            <a:ext cx="2063478" cy="1997744"/>
            <a:chOff x="6039122" y="2473327"/>
            <a:chExt cx="1181389" cy="1134603"/>
          </a:xfrm>
          <a:solidFill>
            <a:srgbClr val="FF66FF"/>
          </a:solidFill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xmlns="" id="{AD14E7F0-0EBB-4072-9A3E-39A8FB70969B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xmlns="" id="{0FFFA9D3-C73D-4EAC-BEE7-FDDD83932B5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xmlns="" id="{09D94D59-47CF-4C8C-8B06-01FBDC27ADDD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xmlns="" id="{C797154C-E265-4445-9C44-D4C4F2833832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8F31954F-D1CE-4F1B-A426-FEED7D85D233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xmlns="" id="{7B5F5DCF-13C0-4744-8126-04834437BAA6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e</a:t>
              </a:r>
              <a:endParaRPr lang="en-US" sz="11500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xmlns="" id="{89F92824-F6BA-43D8-AD97-F9722096E27F}"/>
              </a:ext>
            </a:extLst>
          </p:cNvPr>
          <p:cNvGrpSpPr/>
          <p:nvPr/>
        </p:nvGrpSpPr>
        <p:grpSpPr>
          <a:xfrm>
            <a:off x="4439949" y="4570496"/>
            <a:ext cx="2119502" cy="1938132"/>
            <a:chOff x="1487382" y="1728389"/>
            <a:chExt cx="1065318" cy="1187943"/>
          </a:xfrm>
        </p:grpSpPr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xmlns="" id="{4021B6C5-25D0-41C5-BC02-9E31A83E14F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xmlns="" id="{36AF9EF6-360D-4120-9873-57936827785A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xmlns="" id="{21E2F182-6EA5-44F7-AD5B-329EA0F0DC24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xmlns="" id="{37672022-7DFE-45CE-8046-91572A0E06B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xmlns="" id="{B50BEB0F-8443-4E88-9503-0E4F2A655CC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xmlns="" id="{B22F1A0D-FDF5-4C90-8238-07A94EACCEA9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45CF91"/>
            </a:solidFill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92DFB91D-CCC5-4FFF-A8D0-30701DD9216F}"/>
              </a:ext>
            </a:extLst>
          </p:cNvPr>
          <p:cNvGrpSpPr/>
          <p:nvPr/>
        </p:nvGrpSpPr>
        <p:grpSpPr>
          <a:xfrm>
            <a:off x="2276530" y="4602870"/>
            <a:ext cx="2119502" cy="1938132"/>
            <a:chOff x="1487382" y="1728389"/>
            <a:chExt cx="1065318" cy="1187943"/>
          </a:xfrm>
          <a:solidFill>
            <a:srgbClr val="FAFA50"/>
          </a:solidFill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xmlns="" id="{E7522AFB-24C0-44AA-9DA9-3B2E5646306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xmlns="" id="{79457FCB-BE1B-44CF-9C3D-41333F9D91C3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4745F29B-850D-429E-918C-31495165E3AB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xmlns="" id="{A3303272-9F8C-4B1F-9ABC-B798A383390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xmlns="" id="{19486713-B388-4FE6-9237-28E1126D034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xmlns="" id="{E73460D8-3928-48B1-AF47-A250B570DB37}"/>
                </a:ext>
              </a:extLst>
            </p:cNvPr>
            <p:cNvSpPr/>
            <p:nvPr/>
          </p:nvSpPr>
          <p:spPr>
            <a:xfrm>
              <a:off x="1761596" y="2057655"/>
              <a:ext cx="535582" cy="63389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e</a:t>
              </a:r>
              <a:endParaRPr lang="en-US" sz="11500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xmlns="" id="{FF2AD044-F7C4-4737-9F69-8D6959ECE4D7}"/>
              </a:ext>
            </a:extLst>
          </p:cNvPr>
          <p:cNvGrpSpPr/>
          <p:nvPr/>
        </p:nvGrpSpPr>
        <p:grpSpPr>
          <a:xfrm>
            <a:off x="6586940" y="4602870"/>
            <a:ext cx="2119502" cy="1988800"/>
            <a:chOff x="1487382" y="1728389"/>
            <a:chExt cx="1065318" cy="1218999"/>
          </a:xfrm>
          <a:solidFill>
            <a:srgbClr val="0070C0"/>
          </a:solidFill>
        </p:grpSpPr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xmlns="" id="{C3B07527-5656-4A61-A63A-A5B75D49FFB2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xmlns="" id="{A542DE17-22BF-44BD-9104-856EC8E164D6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xmlns="" id="{6A7872B3-6365-47FD-939A-BB5918FF276F}"/>
                </a:ext>
              </a:extLst>
            </p:cNvPr>
            <p:cNvSpPr/>
            <p:nvPr/>
          </p:nvSpPr>
          <p:spPr>
            <a:xfrm>
              <a:off x="1693586" y="2467641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60DE395E-B91D-40CD-A2D6-51FE15666E5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xmlns="" id="{A30C3525-C961-43D6-A29A-FAE976A8AEFA}"/>
                </a:ext>
              </a:extLst>
            </p:cNvPr>
            <p:cNvSpPr/>
            <p:nvPr/>
          </p:nvSpPr>
          <p:spPr>
            <a:xfrm>
              <a:off x="2088741" y="2390780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xmlns="" id="{FBD6936A-DDE7-4A8A-867D-B56475C508FB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e</a:t>
              </a:r>
              <a:endParaRPr lang="en-US" sz="11500" dirty="0">
                <a:latin typeface=".VnAvant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870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0.54817 0.3849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09" y="192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DD36FC8-DB9A-4878-B242-53F8774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462AC73D-2919-424B-B2CE-4EEBAC3C4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-26934" y="-1"/>
            <a:ext cx="12181986" cy="6858001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06DF8E48-6BCB-4E2E-B45A-5A6D3B1C5D16}"/>
              </a:ext>
            </a:extLst>
          </p:cNvPr>
          <p:cNvSpPr txBox="1"/>
          <p:nvPr/>
        </p:nvSpPr>
        <p:spPr>
          <a:xfrm>
            <a:off x="2171302" y="429745"/>
            <a:ext cx="7895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gióp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t×m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ra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b«ng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cßn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thiÕu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6E347EAE-6A47-4906-A5FC-47D92ACB8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1" y="3803451"/>
            <a:ext cx="5968314" cy="33571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DBF7A747-01B8-4B04-AC3D-FF9AE24D49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93" y="3352845"/>
            <a:ext cx="5968314" cy="33571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846EB628-E91C-42EA-A346-DF712387E5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4" r="20783" b="1"/>
          <a:stretch/>
        </p:blipFill>
        <p:spPr>
          <a:xfrm>
            <a:off x="-2098914" y="4682582"/>
            <a:ext cx="9609155" cy="266484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17BFF528-6FBE-4E76-8161-C3411A5D48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548" r="9492"/>
          <a:stretch/>
        </p:blipFill>
        <p:spPr>
          <a:xfrm>
            <a:off x="6815808" y="4399591"/>
            <a:ext cx="5488196" cy="2565413"/>
          </a:xfrm>
          <a:prstGeom prst="rect">
            <a:avLst/>
          </a:prstGeom>
        </p:spPr>
      </p:pic>
      <p:grpSp>
        <p:nvGrpSpPr>
          <p:cNvPr id="28" name="Nhóm 27">
            <a:extLst>
              <a:ext uri="{FF2B5EF4-FFF2-40B4-BE49-F238E27FC236}">
                <a16:creationId xmlns:a16="http://schemas.microsoft.com/office/drawing/2014/main" xmlns="" id="{2CF5EBD9-22BC-4165-969B-1500CEC19C33}"/>
              </a:ext>
            </a:extLst>
          </p:cNvPr>
          <p:cNvGrpSpPr/>
          <p:nvPr/>
        </p:nvGrpSpPr>
        <p:grpSpPr>
          <a:xfrm>
            <a:off x="-47158" y="4284874"/>
            <a:ext cx="1868430" cy="1812980"/>
            <a:chOff x="1487382" y="1738011"/>
            <a:chExt cx="1065318" cy="1178321"/>
          </a:xfrm>
          <a:solidFill>
            <a:srgbClr val="FF6600"/>
          </a:solidFill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xmlns="" id="{A240627B-9114-48C7-AA6F-0886CB19445B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xmlns="" id="{49CE8605-AC34-4115-9E06-40980AA942F7}"/>
                </a:ext>
              </a:extLst>
            </p:cNvPr>
            <p:cNvSpPr/>
            <p:nvPr/>
          </p:nvSpPr>
          <p:spPr>
            <a:xfrm>
              <a:off x="1758238" y="1738011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xmlns="" id="{414E38FF-D0EA-46B1-8616-9B15BBA1BB4A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xmlns="" id="{9A2CB787-837F-4804-9F55-AAD1F69F03A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xmlns="" id="{75C6DC0A-3AE0-455B-A94A-D9C78DDAC34A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xmlns="" id="{A497D809-44DA-403A-9999-DC7A03AA1314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xmlns="" id="{E78A1784-939A-4456-9CBD-1D442E42DE52}"/>
              </a:ext>
            </a:extLst>
          </p:cNvPr>
          <p:cNvGrpSpPr/>
          <p:nvPr/>
        </p:nvGrpSpPr>
        <p:grpSpPr>
          <a:xfrm>
            <a:off x="585102" y="2232086"/>
            <a:ext cx="1954653" cy="1779316"/>
            <a:chOff x="6039122" y="2473327"/>
            <a:chExt cx="1181389" cy="1134603"/>
          </a:xfrm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xmlns="" id="{AD14E7F0-0EBB-4072-9A3E-39A8FB70969B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xmlns="" id="{0FFFA9D3-C73D-4EAC-BEE7-FDDD83932B5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xmlns="" id="{09D94D59-47CF-4C8C-8B06-01FBDC27ADDD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xmlns="" id="{C797154C-E265-4445-9C44-D4C4F2833832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8F31954F-D1CE-4F1B-A426-FEED7D85D233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xmlns="" id="{7B5F5DCF-13C0-4744-8126-04834437BAA6}"/>
                </a:ext>
              </a:extLst>
            </p:cNvPr>
            <p:cNvSpPr/>
            <p:nvPr/>
          </p:nvSpPr>
          <p:spPr>
            <a:xfrm>
              <a:off x="6332346" y="2790388"/>
              <a:ext cx="661229" cy="61048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e</a:t>
              </a:r>
              <a:endParaRPr lang="en-US" sz="9600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xmlns="" id="{89F92824-F6BA-43D8-AD97-F9722096E27F}"/>
              </a:ext>
            </a:extLst>
          </p:cNvPr>
          <p:cNvGrpSpPr/>
          <p:nvPr/>
        </p:nvGrpSpPr>
        <p:grpSpPr>
          <a:xfrm>
            <a:off x="5395521" y="4302003"/>
            <a:ext cx="1963303" cy="1783973"/>
            <a:chOff x="1487382" y="1728389"/>
            <a:chExt cx="1065318" cy="1187943"/>
          </a:xfrm>
        </p:grpSpPr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xmlns="" id="{4021B6C5-25D0-41C5-BC02-9E31A83E14F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xmlns="" id="{36AF9EF6-360D-4120-9873-57936827785A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xmlns="" id="{21E2F182-6EA5-44F7-AD5B-329EA0F0DC24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xmlns="" id="{37672022-7DFE-45CE-8046-91572A0E06B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xmlns="" id="{B50BEB0F-8443-4E88-9503-0E4F2A655CC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xmlns="" id="{B22F1A0D-FDF5-4C90-8238-07A94EACCEA9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45CF91"/>
            </a:solidFill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92DFB91D-CCC5-4FFF-A8D0-30701DD9216F}"/>
              </a:ext>
            </a:extLst>
          </p:cNvPr>
          <p:cNvGrpSpPr/>
          <p:nvPr/>
        </p:nvGrpSpPr>
        <p:grpSpPr>
          <a:xfrm>
            <a:off x="1740095" y="4272212"/>
            <a:ext cx="1751080" cy="1655767"/>
            <a:chOff x="1487382" y="1728389"/>
            <a:chExt cx="1065318" cy="1187943"/>
          </a:xfrm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xmlns="" id="{E7522AFB-24C0-44AA-9DA9-3B2E5646306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xmlns="" id="{79457FCB-BE1B-44CF-9C3D-41333F9D91C3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4745F29B-850D-429E-918C-31495165E3AB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xmlns="" id="{A3303272-9F8C-4B1F-9ABC-B798A383390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xmlns="" id="{19486713-B388-4FE6-9237-28E1126D034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xmlns="" id="{E73460D8-3928-48B1-AF47-A250B570DB37}"/>
                </a:ext>
              </a:extLst>
            </p:cNvPr>
            <p:cNvSpPr/>
            <p:nvPr/>
          </p:nvSpPr>
          <p:spPr>
            <a:xfrm>
              <a:off x="1760395" y="2049199"/>
              <a:ext cx="535582" cy="63389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  <a:endParaRPr lang="en-US" sz="9600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xmlns="" id="{FF2AD044-F7C4-4737-9F69-8D6959ECE4D7}"/>
              </a:ext>
            </a:extLst>
          </p:cNvPr>
          <p:cNvGrpSpPr/>
          <p:nvPr/>
        </p:nvGrpSpPr>
        <p:grpSpPr>
          <a:xfrm>
            <a:off x="3503716" y="4258191"/>
            <a:ext cx="1949948" cy="1747019"/>
            <a:chOff x="1487382" y="1728389"/>
            <a:chExt cx="1065318" cy="1218999"/>
          </a:xfrm>
        </p:grpSpPr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xmlns="" id="{C3B07527-5656-4A61-A63A-A5B75D49FFB2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xmlns="" id="{A542DE17-22BF-44BD-9104-856EC8E164D6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xmlns="" id="{6A7872B3-6365-47FD-939A-BB5918FF276F}"/>
                </a:ext>
              </a:extLst>
            </p:cNvPr>
            <p:cNvSpPr/>
            <p:nvPr/>
          </p:nvSpPr>
          <p:spPr>
            <a:xfrm>
              <a:off x="1693586" y="2467641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60DE395E-B91D-40CD-A2D6-51FE15666E5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xmlns="" id="{A30C3525-C961-43D6-A29A-FAE976A8AEFA}"/>
                </a:ext>
              </a:extLst>
            </p:cNvPr>
            <p:cNvSpPr/>
            <p:nvPr/>
          </p:nvSpPr>
          <p:spPr>
            <a:xfrm>
              <a:off x="2088741" y="2390780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xmlns="" id="{FBD6936A-DDE7-4A8A-867D-B56475C508FB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C680AD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ª</a:t>
              </a:r>
              <a:endParaRPr lang="en-US" sz="11500" dirty="0"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0FD56597-E83A-473C-B762-31848701E368}"/>
              </a:ext>
            </a:extLst>
          </p:cNvPr>
          <p:cNvGrpSpPr/>
          <p:nvPr/>
        </p:nvGrpSpPr>
        <p:grpSpPr>
          <a:xfrm>
            <a:off x="9633063" y="1692486"/>
            <a:ext cx="1978428" cy="1911961"/>
            <a:chOff x="6878189" y="1725480"/>
            <a:chExt cx="2063478" cy="1941789"/>
          </a:xfrm>
        </p:grpSpPr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xmlns="" id="{C04170CE-B1EB-4D2D-8C9E-F34D5EAB212A}"/>
                </a:ext>
              </a:extLst>
            </p:cNvPr>
            <p:cNvGrpSpPr/>
            <p:nvPr/>
          </p:nvGrpSpPr>
          <p:grpSpPr>
            <a:xfrm>
              <a:off x="6878189" y="1750095"/>
              <a:ext cx="2063478" cy="1917174"/>
              <a:chOff x="6039122" y="2471916"/>
              <a:chExt cx="1181389" cy="1136014"/>
            </a:xfrm>
          </p:grpSpPr>
          <p:sp>
            <p:nvSpPr>
              <p:cNvPr id="22" name="Hình Bầu dục 21">
                <a:extLst>
                  <a:ext uri="{FF2B5EF4-FFF2-40B4-BE49-F238E27FC236}">
                    <a16:creationId xmlns:a16="http://schemas.microsoft.com/office/drawing/2014/main" xmlns="" id="{ABFB0543-FCD1-486D-870D-772A2BA8F615}"/>
                  </a:ext>
                </a:extLst>
              </p:cNvPr>
              <p:cNvSpPr/>
              <p:nvPr/>
            </p:nvSpPr>
            <p:spPr>
              <a:xfrm>
                <a:off x="6726241" y="2766165"/>
                <a:ext cx="494270" cy="46168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3" name="Hình Bầu dục 22">
                <a:extLst>
                  <a:ext uri="{FF2B5EF4-FFF2-40B4-BE49-F238E27FC236}">
                    <a16:creationId xmlns:a16="http://schemas.microsoft.com/office/drawing/2014/main" xmlns="" id="{DFBDEAB4-B379-4F20-84C8-1DAD88180873}"/>
                  </a:ext>
                </a:extLst>
              </p:cNvPr>
              <p:cNvSpPr/>
              <p:nvPr/>
            </p:nvSpPr>
            <p:spPr>
              <a:xfrm>
                <a:off x="6399912" y="2471916"/>
                <a:ext cx="494270" cy="46168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4" name="Hình Bầu dục 23">
                <a:extLst>
                  <a:ext uri="{FF2B5EF4-FFF2-40B4-BE49-F238E27FC236}">
                    <a16:creationId xmlns:a16="http://schemas.microsoft.com/office/drawing/2014/main" xmlns="" id="{374AAB85-A329-4F29-9E88-CB5781FC7F48}"/>
                  </a:ext>
                </a:extLst>
              </p:cNvPr>
              <p:cNvSpPr/>
              <p:nvPr/>
            </p:nvSpPr>
            <p:spPr>
              <a:xfrm>
                <a:off x="6597849" y="3139516"/>
                <a:ext cx="494270" cy="46168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5" name="Hình Bầu dục 24">
                <a:extLst>
                  <a:ext uri="{FF2B5EF4-FFF2-40B4-BE49-F238E27FC236}">
                    <a16:creationId xmlns:a16="http://schemas.microsoft.com/office/drawing/2014/main" xmlns="" id="{75BD1640-D821-4086-81E3-8DDD4D91B36B}"/>
                  </a:ext>
                </a:extLst>
              </p:cNvPr>
              <p:cNvSpPr/>
              <p:nvPr/>
            </p:nvSpPr>
            <p:spPr>
              <a:xfrm>
                <a:off x="6172192" y="3146242"/>
                <a:ext cx="494270" cy="46168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6" name="Hình Bầu dục 25">
                <a:extLst>
                  <a:ext uri="{FF2B5EF4-FFF2-40B4-BE49-F238E27FC236}">
                    <a16:creationId xmlns:a16="http://schemas.microsoft.com/office/drawing/2014/main" xmlns="" id="{DE67A139-4970-4F24-A145-E6E26736E240}"/>
                  </a:ext>
                </a:extLst>
              </p:cNvPr>
              <p:cNvSpPr/>
              <p:nvPr/>
            </p:nvSpPr>
            <p:spPr>
              <a:xfrm>
                <a:off x="6039122" y="2739150"/>
                <a:ext cx="494270" cy="46168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7" name="Hình Bầu dục 26">
                <a:extLst>
                  <a:ext uri="{FF2B5EF4-FFF2-40B4-BE49-F238E27FC236}">
                    <a16:creationId xmlns:a16="http://schemas.microsoft.com/office/drawing/2014/main" xmlns="" id="{E1EABD12-B36D-47D3-8F86-8EC342AC719A}"/>
                  </a:ext>
                </a:extLst>
              </p:cNvPr>
              <p:cNvSpPr/>
              <p:nvPr/>
            </p:nvSpPr>
            <p:spPr>
              <a:xfrm>
                <a:off x="6297821" y="2783161"/>
                <a:ext cx="661229" cy="61048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solidFill>
                    <a:srgbClr val="FFFF00"/>
                  </a:solidFill>
                  <a:latin typeface=".VnAvant" panose="020B7200000000000000" pitchFamily="34" charset="0"/>
                </a:endParaRPr>
              </a:p>
            </p:txBody>
          </p:sp>
        </p:grpSp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xmlns="" id="{4AEE9AB3-1EF8-47A5-BDA7-AD78BAAE38C2}"/>
                </a:ext>
              </a:extLst>
            </p:cNvPr>
            <p:cNvSpPr txBox="1"/>
            <p:nvPr/>
          </p:nvSpPr>
          <p:spPr>
            <a:xfrm>
              <a:off x="7112234" y="1725480"/>
              <a:ext cx="1693801" cy="18910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ª</a:t>
              </a:r>
              <a:endParaRPr lang="en-US" sz="11500" dirty="0"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Nhóm 59">
            <a:extLst>
              <a:ext uri="{FF2B5EF4-FFF2-40B4-BE49-F238E27FC236}">
                <a16:creationId xmlns:a16="http://schemas.microsoft.com/office/drawing/2014/main" xmlns="" id="{980805A1-C69E-4C0D-8463-077E52FFC464}"/>
              </a:ext>
            </a:extLst>
          </p:cNvPr>
          <p:cNvGrpSpPr/>
          <p:nvPr/>
        </p:nvGrpSpPr>
        <p:grpSpPr>
          <a:xfrm>
            <a:off x="2758184" y="1447039"/>
            <a:ext cx="2082501" cy="1891114"/>
            <a:chOff x="1487382" y="1717819"/>
            <a:chExt cx="1065318" cy="1198513"/>
          </a:xfrm>
        </p:grpSpPr>
        <p:sp>
          <p:nvSpPr>
            <p:cNvPr id="61" name="Hình Bầu dục 60">
              <a:extLst>
                <a:ext uri="{FF2B5EF4-FFF2-40B4-BE49-F238E27FC236}">
                  <a16:creationId xmlns:a16="http://schemas.microsoft.com/office/drawing/2014/main" xmlns="" id="{1E23AF34-B915-4787-BDE0-60BE284A085C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ình Bầu dục 61">
              <a:extLst>
                <a:ext uri="{FF2B5EF4-FFF2-40B4-BE49-F238E27FC236}">
                  <a16:creationId xmlns:a16="http://schemas.microsoft.com/office/drawing/2014/main" xmlns="" id="{88B9D282-6F6D-4650-B54E-36F87C4A8B09}"/>
                </a:ext>
              </a:extLst>
            </p:cNvPr>
            <p:cNvSpPr/>
            <p:nvPr/>
          </p:nvSpPr>
          <p:spPr>
            <a:xfrm>
              <a:off x="1773668" y="1717819"/>
              <a:ext cx="400349" cy="47974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ình Bầu dục 62">
              <a:extLst>
                <a:ext uri="{FF2B5EF4-FFF2-40B4-BE49-F238E27FC236}">
                  <a16:creationId xmlns:a16="http://schemas.microsoft.com/office/drawing/2014/main" xmlns="" id="{5AF39F32-975D-4B3D-AE2B-3AC0C4C956A7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ình Bầu dục 63">
              <a:extLst>
                <a:ext uri="{FF2B5EF4-FFF2-40B4-BE49-F238E27FC236}">
                  <a16:creationId xmlns:a16="http://schemas.microsoft.com/office/drawing/2014/main" xmlns="" id="{D00D9712-7B22-4D7A-88CC-E0E77DABDED3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ình Bầu dục 64">
              <a:extLst>
                <a:ext uri="{FF2B5EF4-FFF2-40B4-BE49-F238E27FC236}">
                  <a16:creationId xmlns:a16="http://schemas.microsoft.com/office/drawing/2014/main" xmlns="" id="{1856A548-CE69-4D78-87B2-40D7960BF2B0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4F180EA1-086E-4890-94B5-E7255438B6C8}"/>
                </a:ext>
              </a:extLst>
            </p:cNvPr>
            <p:cNvSpPr/>
            <p:nvPr/>
          </p:nvSpPr>
          <p:spPr>
            <a:xfrm>
              <a:off x="1773201" y="2032387"/>
              <a:ext cx="535582" cy="63435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xmlns="" id="{EF930FEE-F343-477A-99FA-322B102014CA}"/>
              </a:ext>
            </a:extLst>
          </p:cNvPr>
          <p:cNvGrpSpPr/>
          <p:nvPr/>
        </p:nvGrpSpPr>
        <p:grpSpPr>
          <a:xfrm>
            <a:off x="6298268" y="1850032"/>
            <a:ext cx="2101611" cy="1878379"/>
            <a:chOff x="1487382" y="1728389"/>
            <a:chExt cx="1065318" cy="1187943"/>
          </a:xfrm>
        </p:grpSpPr>
        <p:sp>
          <p:nvSpPr>
            <p:cNvPr id="69" name="Hình Bầu dục 68">
              <a:extLst>
                <a:ext uri="{FF2B5EF4-FFF2-40B4-BE49-F238E27FC236}">
                  <a16:creationId xmlns:a16="http://schemas.microsoft.com/office/drawing/2014/main" xmlns="" id="{7D2A78A3-F89B-4D4A-8068-E06EB0CEA44A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ình Bầu dục 69">
              <a:extLst>
                <a:ext uri="{FF2B5EF4-FFF2-40B4-BE49-F238E27FC236}">
                  <a16:creationId xmlns:a16="http://schemas.microsoft.com/office/drawing/2014/main" xmlns="" id="{581048AA-1E68-4646-893C-FC42F6E6D337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ình Bầu dục 70">
              <a:extLst>
                <a:ext uri="{FF2B5EF4-FFF2-40B4-BE49-F238E27FC236}">
                  <a16:creationId xmlns:a16="http://schemas.microsoft.com/office/drawing/2014/main" xmlns="" id="{AC3E7848-10B3-4756-9522-3A37B0BDBA6C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ình Bầu dục 71">
              <a:extLst>
                <a:ext uri="{FF2B5EF4-FFF2-40B4-BE49-F238E27FC236}">
                  <a16:creationId xmlns:a16="http://schemas.microsoft.com/office/drawing/2014/main" xmlns="" id="{616DA5D1-551B-48BB-B6C1-8DC12F19CB54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xmlns="" id="{2F463D18-4228-4769-B71A-5C4A978DDC16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Hình Bầu dục 73">
              <a:extLst>
                <a:ext uri="{FF2B5EF4-FFF2-40B4-BE49-F238E27FC236}">
                  <a16:creationId xmlns:a16="http://schemas.microsoft.com/office/drawing/2014/main" xmlns="" id="{9BB81F2A-88D6-4F2F-A327-793BB45B2E7F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866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3793 0.4143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20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069 0.3671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18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DD36FC8-DB9A-4878-B242-53F8774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462AC73D-2919-424B-B2CE-4EEBAC3C4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-31369" y="-1"/>
            <a:ext cx="12181986" cy="6858001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06DF8E48-6BCB-4E2E-B45A-5A6D3B1C5D16}"/>
              </a:ext>
            </a:extLst>
          </p:cNvPr>
          <p:cNvSpPr txBox="1"/>
          <p:nvPr/>
        </p:nvSpPr>
        <p:spPr>
          <a:xfrm>
            <a:off x="2171302" y="429745"/>
            <a:ext cx="7895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gióp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t×m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ra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b«ng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cßn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thiÕu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6E347EAE-6A47-4906-A5FC-47D92ACB8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72" y="3687181"/>
            <a:ext cx="5968314" cy="33571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DBF7A747-01B8-4B04-AC3D-FF9AE24D49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93" y="3352845"/>
            <a:ext cx="5968314" cy="33571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846EB628-E91C-42EA-A346-DF712387E5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4" r="20783" b="1"/>
          <a:stretch/>
        </p:blipFill>
        <p:spPr>
          <a:xfrm>
            <a:off x="-2268352" y="4685420"/>
            <a:ext cx="9609155" cy="266484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17BFF528-6FBE-4E76-8161-C3411A5D48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548" r="9492"/>
          <a:stretch/>
        </p:blipFill>
        <p:spPr>
          <a:xfrm>
            <a:off x="6722784" y="4391426"/>
            <a:ext cx="5488196" cy="2565413"/>
          </a:xfrm>
          <a:prstGeom prst="rect">
            <a:avLst/>
          </a:prstGeom>
        </p:spPr>
      </p:pic>
      <p:grpSp>
        <p:nvGrpSpPr>
          <p:cNvPr id="28" name="Nhóm 27">
            <a:extLst>
              <a:ext uri="{FF2B5EF4-FFF2-40B4-BE49-F238E27FC236}">
                <a16:creationId xmlns:a16="http://schemas.microsoft.com/office/drawing/2014/main" xmlns="" id="{2CF5EBD9-22BC-4165-969B-1500CEC19C33}"/>
              </a:ext>
            </a:extLst>
          </p:cNvPr>
          <p:cNvGrpSpPr/>
          <p:nvPr/>
        </p:nvGrpSpPr>
        <p:grpSpPr>
          <a:xfrm>
            <a:off x="106890" y="4430137"/>
            <a:ext cx="2119502" cy="2035973"/>
            <a:chOff x="1487382" y="1728389"/>
            <a:chExt cx="1065318" cy="1187943"/>
          </a:xfrm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xmlns="" id="{A240627B-9114-48C7-AA6F-0886CB19445B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xmlns="" id="{49CE8605-AC34-4115-9E06-40980AA942F7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xmlns="" id="{414E38FF-D0EA-46B1-8616-9B15BBA1BB4A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xmlns="" id="{9A2CB787-837F-4804-9F55-AAD1F69F03A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xmlns="" id="{75C6DC0A-3AE0-455B-A94A-D9C78DDAC34A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xmlns="" id="{A497D809-44DA-403A-9999-DC7A03AA1314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E83A0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ư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C04170CE-B1EB-4D2D-8C9E-F34D5EAB212A}"/>
              </a:ext>
            </a:extLst>
          </p:cNvPr>
          <p:cNvGrpSpPr/>
          <p:nvPr/>
        </p:nvGrpSpPr>
        <p:grpSpPr>
          <a:xfrm>
            <a:off x="6878189" y="1752477"/>
            <a:ext cx="2063478" cy="1914793"/>
            <a:chOff x="6039122" y="2473327"/>
            <a:chExt cx="1181389" cy="1134603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xmlns="" id="{ABFB0543-FCD1-486D-870D-772A2BA8F615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xmlns="" id="{DFBDEAB4-B379-4F20-84C8-1DAD8818087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xmlns="" id="{374AAB85-A329-4F29-9E88-CB5781FC7F48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xmlns="" id="{75BD1640-D821-4086-81E3-8DDD4D91B36B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xmlns="" id="{DE67A139-4970-4F24-A145-E6E26736E240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xmlns="" id="{E1EABD12-B36D-47D3-8F86-8EC342AC719A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BB45B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ư</a:t>
              </a: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xmlns="" id="{E78A1784-939A-4456-9CBD-1D442E42DE52}"/>
              </a:ext>
            </a:extLst>
          </p:cNvPr>
          <p:cNvGrpSpPr/>
          <p:nvPr/>
        </p:nvGrpSpPr>
        <p:grpSpPr>
          <a:xfrm>
            <a:off x="2917793" y="1726398"/>
            <a:ext cx="2063478" cy="1997744"/>
            <a:chOff x="6039122" y="2473327"/>
            <a:chExt cx="1181389" cy="1134603"/>
          </a:xfrm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xmlns="" id="{AD14E7F0-0EBB-4072-9A3E-39A8FB70969B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xmlns="" id="{0FFFA9D3-C73D-4EAC-BEE7-FDDD83932B5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xmlns="" id="{09D94D59-47CF-4C8C-8B06-01FBDC27ADDD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xmlns="" id="{C797154C-E265-4445-9C44-D4C4F2833832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8F31954F-D1CE-4F1B-A426-FEED7D85D233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xmlns="" id="{7B5F5DCF-13C0-4744-8126-04834437BAA6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e</a:t>
              </a:r>
              <a:endParaRPr lang="en-US" sz="11500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xmlns="" id="{89F92824-F6BA-43D8-AD97-F9722096E27F}"/>
              </a:ext>
            </a:extLst>
          </p:cNvPr>
          <p:cNvGrpSpPr/>
          <p:nvPr/>
        </p:nvGrpSpPr>
        <p:grpSpPr>
          <a:xfrm>
            <a:off x="4439949" y="4570496"/>
            <a:ext cx="2119502" cy="1938132"/>
            <a:chOff x="1487382" y="1728389"/>
            <a:chExt cx="1065318" cy="1187943"/>
          </a:xfrm>
          <a:solidFill>
            <a:srgbClr val="FF66FF"/>
          </a:solidFill>
        </p:grpSpPr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xmlns="" id="{4021B6C5-25D0-41C5-BC02-9E31A83E14F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xmlns="" id="{36AF9EF6-360D-4120-9873-57936827785A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xmlns="" id="{21E2F182-6EA5-44F7-AD5B-329EA0F0DC24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xmlns="" id="{37672022-7DFE-45CE-8046-91572A0E06B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xmlns="" id="{B50BEB0F-8443-4E88-9503-0E4F2A655CC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xmlns="" id="{B22F1A0D-FDF5-4C90-8238-07A94EACCEA9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ư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92DFB91D-CCC5-4FFF-A8D0-30701DD9216F}"/>
              </a:ext>
            </a:extLst>
          </p:cNvPr>
          <p:cNvGrpSpPr/>
          <p:nvPr/>
        </p:nvGrpSpPr>
        <p:grpSpPr>
          <a:xfrm>
            <a:off x="2262459" y="4618608"/>
            <a:ext cx="2119502" cy="1938132"/>
            <a:chOff x="1487382" y="1728389"/>
            <a:chExt cx="1065318" cy="1187943"/>
          </a:xfrm>
          <a:solidFill>
            <a:srgbClr val="00CC00"/>
          </a:solidFill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xmlns="" id="{E7522AFB-24C0-44AA-9DA9-3B2E5646306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xmlns="" id="{79457FCB-BE1B-44CF-9C3D-41333F9D91C3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4745F29B-850D-429E-918C-31495165E3AB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xmlns="" id="{A3303272-9F8C-4B1F-9ABC-B798A383390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xmlns="" id="{19486713-B388-4FE6-9237-28E1126D034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xmlns="" id="{E73460D8-3928-48B1-AF47-A250B570DB37}"/>
                </a:ext>
              </a:extLst>
            </p:cNvPr>
            <p:cNvSpPr/>
            <p:nvPr/>
          </p:nvSpPr>
          <p:spPr>
            <a:xfrm>
              <a:off x="1760641" y="2027404"/>
              <a:ext cx="535582" cy="63389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ª</a:t>
              </a:r>
              <a:endParaRPr lang="en-US" sz="11500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xmlns="" id="{FF2AD044-F7C4-4737-9F69-8D6959ECE4D7}"/>
              </a:ext>
            </a:extLst>
          </p:cNvPr>
          <p:cNvGrpSpPr/>
          <p:nvPr/>
        </p:nvGrpSpPr>
        <p:grpSpPr>
          <a:xfrm>
            <a:off x="6586940" y="4602870"/>
            <a:ext cx="2119502" cy="1988800"/>
            <a:chOff x="1487382" y="1728389"/>
            <a:chExt cx="1065318" cy="1218999"/>
          </a:xfrm>
          <a:solidFill>
            <a:srgbClr val="FFC000"/>
          </a:solidFill>
        </p:grpSpPr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xmlns="" id="{C3B07527-5656-4A61-A63A-A5B75D49FFB2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xmlns="" id="{A542DE17-22BF-44BD-9104-856EC8E164D6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xmlns="" id="{6A7872B3-6365-47FD-939A-BB5918FF276F}"/>
                </a:ext>
              </a:extLst>
            </p:cNvPr>
            <p:cNvSpPr/>
            <p:nvPr/>
          </p:nvSpPr>
          <p:spPr>
            <a:xfrm>
              <a:off x="1693586" y="2467641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60DE395E-B91D-40CD-A2D6-51FE15666E5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xmlns="" id="{A30C3525-C961-43D6-A29A-FAE976A8AEFA}"/>
                </a:ext>
              </a:extLst>
            </p:cNvPr>
            <p:cNvSpPr/>
            <p:nvPr/>
          </p:nvSpPr>
          <p:spPr>
            <a:xfrm>
              <a:off x="2088741" y="2390780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xmlns="" id="{FBD6936A-DDE7-4A8A-867D-B56475C508FB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ª</a:t>
              </a:r>
              <a:endParaRPr lang="en-US" sz="11500" dirty="0">
                <a:latin typeface=".VnAvant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35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16562 0.4120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2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5941996B-8D02-4EA4-BF7C-862DFF1BD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298DFFB6-B214-4B84-A358-3DFD9B1B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54" y="1396314"/>
            <a:ext cx="5766487" cy="4065372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xmlns="" id="{313EAEA6-5512-479A-97F7-E5302A94153B}"/>
              </a:ext>
            </a:extLst>
          </p:cNvPr>
          <p:cNvSpPr/>
          <p:nvPr/>
        </p:nvSpPr>
        <p:spPr>
          <a:xfrm>
            <a:off x="6095995" y="3442386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3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5941996B-8D02-4EA4-BF7C-862DFF1BD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298DFFB6-B214-4B84-A358-3DFD9B1B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9" y="1740219"/>
            <a:ext cx="8496299" cy="489780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14C68155-F94C-4E75-BB1E-C2585CC9A8C9}"/>
              </a:ext>
            </a:extLst>
          </p:cNvPr>
          <p:cNvSpPr txBox="1"/>
          <p:nvPr/>
        </p:nvSpPr>
        <p:spPr>
          <a:xfrm>
            <a:off x="368853" y="219974"/>
            <a:ext cx="116349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Xin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chóc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mõng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c¸c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con ®· 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kh¸m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ph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¸ ra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bÝ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mËt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phÝa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sau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nh÷ng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«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sè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.</a:t>
            </a:r>
          </a:p>
          <a:p>
            <a:pPr algn="ctr"/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ThËt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lµ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bÊt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ngê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bÝ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mËt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®ã l¹i lµ 1 b¹n §«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remon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tinh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nghÞch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®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óng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kh«ng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nµo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. </a:t>
            </a:r>
          </a:p>
          <a:p>
            <a:pPr algn="ctr"/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HÑn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gÆp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l¹i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c¸c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con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vµo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c¸c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buæi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häc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sau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nhÐ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8297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4E749BE-6771-4D89-BA04-8DA5FB0FB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ài hát">
            <a:hlinkClick r:id="" action="ppaction://media"/>
            <a:extLst>
              <a:ext uri="{FF2B5EF4-FFF2-40B4-BE49-F238E27FC236}">
                <a16:creationId xmlns:a16="http://schemas.microsoft.com/office/drawing/2014/main" xmlns="" id="{C9347B88-91D4-4399-A7E1-48655E22F6E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0585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298DFFB6-B214-4B84-A358-3DFD9B1B9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54" y="1396314"/>
            <a:ext cx="5766487" cy="4065372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5941996B-8D02-4EA4-BF7C-862DFF1BD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xmlns="" id="{313EAEA6-5512-479A-97F7-E5302A94153B}"/>
              </a:ext>
            </a:extLst>
          </p:cNvPr>
          <p:cNvSpPr/>
          <p:nvPr/>
        </p:nvSpPr>
        <p:spPr>
          <a:xfrm>
            <a:off x="6095995" y="3442386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9ACADC27-EBD2-499B-9CCB-6ED5B510EADB}"/>
              </a:ext>
            </a:extLst>
          </p:cNvPr>
          <p:cNvSpPr/>
          <p:nvPr/>
        </p:nvSpPr>
        <p:spPr>
          <a:xfrm>
            <a:off x="3212752" y="3415614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xmlns="" id="{5B52B97E-27E2-423A-B6A6-8C5654851FB1}"/>
              </a:ext>
            </a:extLst>
          </p:cNvPr>
          <p:cNvSpPr/>
          <p:nvPr/>
        </p:nvSpPr>
        <p:spPr>
          <a:xfrm>
            <a:off x="6095995" y="1389621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xmlns="" id="{60864147-F45A-41BD-BCDB-A4773A8608F1}"/>
              </a:ext>
            </a:extLst>
          </p:cNvPr>
          <p:cNvSpPr/>
          <p:nvPr/>
        </p:nvSpPr>
        <p:spPr>
          <a:xfrm>
            <a:off x="3212752" y="1396314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699C6440-3EEE-40C1-A72A-DAD9675906B4}"/>
              </a:ext>
            </a:extLst>
          </p:cNvPr>
          <p:cNvSpPr/>
          <p:nvPr/>
        </p:nvSpPr>
        <p:spPr>
          <a:xfrm>
            <a:off x="3212747" y="1396314"/>
            <a:ext cx="2883243" cy="20326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xmlns="" id="{BCE3E19F-56EB-4028-A7BA-83AAD7AC5643}"/>
              </a:ext>
            </a:extLst>
          </p:cNvPr>
          <p:cNvSpPr/>
          <p:nvPr/>
        </p:nvSpPr>
        <p:spPr>
          <a:xfrm>
            <a:off x="6096000" y="3429000"/>
            <a:ext cx="2883243" cy="20326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1843660A-CFB7-49F7-B42E-936FE610C7E5}"/>
              </a:ext>
            </a:extLst>
          </p:cNvPr>
          <p:cNvSpPr/>
          <p:nvPr/>
        </p:nvSpPr>
        <p:spPr>
          <a:xfrm>
            <a:off x="6095994" y="1409700"/>
            <a:ext cx="2883243" cy="20326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FC82FFDB-95A9-4F41-A04A-B1E0EEABB1B7}"/>
              </a:ext>
            </a:extLst>
          </p:cNvPr>
          <p:cNvSpPr/>
          <p:nvPr/>
        </p:nvSpPr>
        <p:spPr>
          <a:xfrm>
            <a:off x="3212746" y="3442386"/>
            <a:ext cx="2883243" cy="20326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36D0A209-DE67-4335-807C-EABD5FB257EF}"/>
              </a:ext>
            </a:extLst>
          </p:cNvPr>
          <p:cNvSpPr/>
          <p:nvPr/>
        </p:nvSpPr>
        <p:spPr>
          <a:xfrm>
            <a:off x="1037968" y="838017"/>
            <a:ext cx="10354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54674"/>
              </a:avLst>
            </a:prstTxWarp>
            <a:spAutoFit/>
          </a:bodyPr>
          <a:lstStyle/>
          <a:p>
            <a:pPr algn="ctr"/>
            <a:r>
              <a:rPr lang="en-US" sz="8800" b="1" cap="none" spc="0" dirty="0" err="1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Kh¸m</a:t>
            </a:r>
            <a:r>
              <a:rPr lang="en-US" sz="8800" b="1" cap="none" spc="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ph</a:t>
            </a:r>
            <a:r>
              <a:rPr lang="en-US" sz="8800" b="1" cap="none" spc="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¸ « </a:t>
            </a:r>
            <a:r>
              <a:rPr lang="en-US" sz="8800" b="1" cap="none" spc="0" dirty="0" err="1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sè</a:t>
            </a:r>
            <a:r>
              <a:rPr lang="en-US" sz="8800" b="1" cap="none" spc="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bÝ</a:t>
            </a:r>
            <a:r>
              <a:rPr lang="en-US" sz="8800" b="1" cap="none" spc="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mËt</a:t>
            </a:r>
            <a:endParaRPr lang="en-US" sz="8800" b="1" cap="none" spc="0" dirty="0">
              <a:ln w="95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099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C21C8AD-97BC-4D49-A66D-147DCD2B4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2CD2093C-1FA6-40D0-A6EE-D4D417D2D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561036D-1BDA-444D-993F-83B6AC271A76}"/>
              </a:ext>
            </a:extLst>
          </p:cNvPr>
          <p:cNvSpPr txBox="1"/>
          <p:nvPr/>
        </p:nvSpPr>
        <p:spPr>
          <a:xfrm>
            <a:off x="2427588" y="1068247"/>
            <a:ext cx="73368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Trß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ch¬i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1: ¤n l¹i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ch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÷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c¸i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®·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häc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:</a:t>
            </a:r>
          </a:p>
        </p:txBody>
      </p:sp>
      <p:sp>
        <p:nvSpPr>
          <p:cNvPr id="7" name="Sóng 6">
            <a:extLst>
              <a:ext uri="{FF2B5EF4-FFF2-40B4-BE49-F238E27FC236}">
                <a16:creationId xmlns:a16="http://schemas.microsoft.com/office/drawing/2014/main" xmlns="" id="{A76B7AF8-3B77-4675-9AB0-F0BE7D83C8C6}"/>
              </a:ext>
            </a:extLst>
          </p:cNvPr>
          <p:cNvSpPr/>
          <p:nvPr/>
        </p:nvSpPr>
        <p:spPr>
          <a:xfrm>
            <a:off x="383059" y="1690688"/>
            <a:ext cx="11491783" cy="3986641"/>
          </a:xfrm>
          <a:prstGeom prst="wave">
            <a:avLst>
              <a:gd name="adj1" fmla="val 6718"/>
              <a:gd name="adj2" fmla="val -3077"/>
            </a:avLst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Các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con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hãy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chú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ý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nhìn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lên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màn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hình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khi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chữ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cái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nào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xuất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hiện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các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con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hãy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phát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âm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thật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to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chữ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cái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đó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lên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nhé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20160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D8744A2-2278-45BD-9D1D-AD7ED9533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179E9BAD-F874-4C0C-9179-2722C8BDE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14"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2FFC16B3-2707-4B27-A6BF-83A691871410}"/>
              </a:ext>
            </a:extLst>
          </p:cNvPr>
          <p:cNvSpPr txBox="1"/>
          <p:nvPr/>
        </p:nvSpPr>
        <p:spPr>
          <a:xfrm>
            <a:off x="-3727034" y="365125"/>
            <a:ext cx="2037738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7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08226359-2D3A-42C0-8A24-493933191021}"/>
              </a:ext>
            </a:extLst>
          </p:cNvPr>
          <p:cNvSpPr txBox="1"/>
          <p:nvPr/>
        </p:nvSpPr>
        <p:spPr>
          <a:xfrm flipH="1">
            <a:off x="12785886" y="3528163"/>
            <a:ext cx="110182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b="1" dirty="0">
                <a:solidFill>
                  <a:schemeClr val="accent1">
                    <a:lumMod val="75000"/>
                  </a:schemeClr>
                </a:solidFill>
              </a:rPr>
              <a:t>ê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797AC697-86FC-4696-A180-CCE8F17DBED1}"/>
              </a:ext>
            </a:extLst>
          </p:cNvPr>
          <p:cNvSpPr txBox="1"/>
          <p:nvPr/>
        </p:nvSpPr>
        <p:spPr>
          <a:xfrm>
            <a:off x="-1869965" y="3869642"/>
            <a:ext cx="1297150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b="1" dirty="0">
                <a:solidFill>
                  <a:srgbClr val="FFFF00"/>
                </a:solidFill>
                <a:latin typeface="Gabriola" panose="04040605051002020D02" pitchFamily="82" charset="0"/>
              </a:rPr>
              <a:t>e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63EBBDF8-44F0-4D7E-9B92-A2FBE32FB0C9}"/>
              </a:ext>
            </a:extLst>
          </p:cNvPr>
          <p:cNvSpPr txBox="1"/>
          <p:nvPr/>
        </p:nvSpPr>
        <p:spPr>
          <a:xfrm>
            <a:off x="12785886" y="-373241"/>
            <a:ext cx="233589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7030A0"/>
                </a:solidFill>
              </a:rPr>
              <a:t>Ê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3326425F-30B3-49C8-BF32-AD3EA43242BB}"/>
              </a:ext>
            </a:extLst>
          </p:cNvPr>
          <p:cNvSpPr txBox="1"/>
          <p:nvPr/>
        </p:nvSpPr>
        <p:spPr>
          <a:xfrm>
            <a:off x="2334728" y="5769205"/>
            <a:ext cx="2986715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Ư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0D60B406-9DF8-47E3-9B5F-83982C99EF83}"/>
              </a:ext>
            </a:extLst>
          </p:cNvPr>
          <p:cNvSpPr txBox="1"/>
          <p:nvPr/>
        </p:nvSpPr>
        <p:spPr>
          <a:xfrm>
            <a:off x="-3850764" y="-1957090"/>
            <a:ext cx="3130985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dirty="0">
                <a:solidFill>
                  <a:srgbClr val="FFC000"/>
                </a:solidFill>
                <a:latin typeface=".VnBlack" panose="020B7200000000000000" pitchFamily="34" charset="0"/>
              </a:rPr>
              <a:t>E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36BAC89-307C-49D0-945E-1D81857A8E37}"/>
              </a:ext>
            </a:extLst>
          </p:cNvPr>
          <p:cNvSpPr txBox="1"/>
          <p:nvPr/>
        </p:nvSpPr>
        <p:spPr>
          <a:xfrm>
            <a:off x="14177452" y="1820867"/>
            <a:ext cx="2169184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chemeClr val="accent5">
                    <a:lumMod val="75000"/>
                  </a:schemeClr>
                </a:solidFill>
                <a:latin typeface=".VnHelvetInsH" panose="020B7200000000000000" pitchFamily="34" charset="0"/>
              </a:rPr>
              <a:t>ư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D9ECDA2C-0982-4E50-B3E9-FC71FB216178}"/>
              </a:ext>
            </a:extLst>
          </p:cNvPr>
          <p:cNvSpPr txBox="1"/>
          <p:nvPr/>
        </p:nvSpPr>
        <p:spPr>
          <a:xfrm>
            <a:off x="9025681" y="6124105"/>
            <a:ext cx="283122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CC0099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1AA84CC-BA1C-41AF-9BF7-87A921B1AF57}"/>
              </a:ext>
            </a:extLst>
          </p:cNvPr>
          <p:cNvSpPr txBox="1"/>
          <p:nvPr/>
        </p:nvSpPr>
        <p:spPr>
          <a:xfrm>
            <a:off x="-4018193" y="205040"/>
            <a:ext cx="287931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660066"/>
                </a:solidFill>
                <a:latin typeface=".VnArial" panose="020B7200000000000000" pitchFamily="34" charset="0"/>
              </a:rPr>
              <a:t>u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CF00F2FF-943D-4BEB-9084-E0022B35F035}"/>
              </a:ext>
            </a:extLst>
          </p:cNvPr>
          <p:cNvSpPr txBox="1"/>
          <p:nvPr/>
        </p:nvSpPr>
        <p:spPr>
          <a:xfrm>
            <a:off x="4640343" y="3905657"/>
            <a:ext cx="3693640" cy="10079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9500" dirty="0">
                <a:solidFill>
                  <a:srgbClr val="FF0000"/>
                </a:solidFill>
                <a:latin typeface=".VnMonotype corsiva" panose="020B7200000000000000" pitchFamily="34" charset="0"/>
              </a:rPr>
              <a:t>u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47607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56 -4.44444E-6 C -0.05156 -0.0912 0.01498 -0.16157 0.09571 -0.16157 C 0.17891 -0.16157 0.24532 -0.0912 0.24532 -4.44444E-6 C 0.24532 0.09098 0.31198 0.16158 0.39506 0.16158 C 0.47592 0.16158 0.54258 0.09098 0.54258 -4.44444E-6 " pathEditMode="relative" rAng="0" ptsTypes="AAA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258 -4.44444E-6 L 0.93112 0.8090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4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2748 -0.7729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3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48 -0.77292 L 0.81094 -1.1541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67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12 -0.38588 L -0.12201 -0.11181 C -0.15899 -0.05 -0.21459 -0.01667 -0.27305 -0.01667 C -0.33933 -0.01667 -0.39258 -0.05 -0.42956 -0.11181 L -0.60729 -0.38588 " pathEditMode="relative" rAng="0" ptsTypes="AAAAA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77" y="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388 -0.38588 L -0.98411 -1.04329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8" y="-3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-0.36628 -0.82847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0" y="-4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82847 L -1.01966 -0.721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05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5 -0.15718 C 0.04076 -0.00278 0.12474 0.08796 0.20326 0.05069 C 0.2849 0.0118 0.33177 -0.14121 0.30846 -0.29653 C 0.2849 -0.45209 0.33216 -0.60487 0.41367 -0.64352 C 0.49284 -0.68149 0.5763 -0.59144 0.60013 -0.43588 " pathEditMode="relative" rAng="20700000" ptsTypes="AAAAA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28" y="-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94 -0.64653 L 0.82409 -0.29561 C 0.86667 -0.21644 0.9306 -0.17292 0.99792 -0.17292 C 1.07409 -0.17292 1.13516 -0.21644 1.17773 -0.29561 L 1.38242 -0.64653 " pathEditMode="relative" rAng="0" ptsTypes="AAAAA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1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388 -0.87315 L -0.36628 -0.50023 C -0.38008 -0.42014 -0.41667 -0.33658 -0.46485 -0.27176 C -0.51954 -0.19908 -0.57266 -0.16181 -0.62006 -0.16065 L -0.84076 -0.14074 " pathEditMode="relative" rAng="19380000" ptsTypes="AAAAA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18" y="4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075 -0.14074 L -1.47331 0.4324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28" y="2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0.50963 0.2419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82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963 0.2419 L -0.67305 -0.64305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-4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-0.20509 C 0.00391 -0.1706 0.0668 -0.12338 0.14635 -0.09861 C 0.22839 -0.07292 0.29648 -0.07894 0.29987 -0.11343 C 0.30325 -0.14792 0.37135 -0.15394 0.45339 -0.12824 C 0.53294 -0.10347 0.59583 -0.05625 0.59232 -0.02176 " pathEditMode="relative" rAng="600000" ptsTypes="AAAAA">
                                      <p:cBhvr>
                                        <p:cTn id="6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45" y="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32 -0.03681 L 0.26966 0.75324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3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39 -0.06112 C -0.10964 -0.02778 -0.03724 0.04236 0.05534 0.09606 C 0.15182 0.15115 0.23333 0.17013 0.23945 0.13703 C 0.24557 0.10347 0.32721 0.12268 0.42331 0.17777 C 0.51628 0.23171 0.58893 0.30231 0.58268 0.33518 " pathEditMode="relative" rAng="1080000" ptsTypes="AAAAA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10" y="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716 0.27291 L 0.56237 0.05578 C 0.56302 0.01041 0.57148 -0.05186 0.58555 -0.11436 C 0.60143 -0.18403 0.61875 -0.2375 0.63659 -0.27084 L 0.7168 -0.43195 " pathEditMode="relative" rAng="6720000" ptsTypes="AAAAA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3" y="-3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0.09062 -0.9074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4" y="-4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62 -0.90741 L -0.80573 -0.92245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51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3" grpId="0"/>
      <p:bldP spid="3" grpId="1"/>
      <p:bldP spid="4" grpId="0"/>
      <p:bldP spid="4" grpId="1"/>
      <p:bldP spid="6" grpId="0" build="allAtOnce"/>
      <p:bldP spid="13" grpId="0"/>
      <p:bldP spid="13" grpId="1"/>
      <p:bldP spid="14" grpId="0" build="allAtOnce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5941996B-8D02-4EA4-BF7C-862DFF1BD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298DFFB6-B214-4B84-A358-3DFD9B1B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54" y="1396314"/>
            <a:ext cx="5766487" cy="4065372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xmlns="" id="{313EAEA6-5512-479A-97F7-E5302A94153B}"/>
              </a:ext>
            </a:extLst>
          </p:cNvPr>
          <p:cNvSpPr/>
          <p:nvPr/>
        </p:nvSpPr>
        <p:spPr>
          <a:xfrm>
            <a:off x="6095995" y="3442386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9ACADC27-EBD2-499B-9CCB-6ED5B510EADB}"/>
              </a:ext>
            </a:extLst>
          </p:cNvPr>
          <p:cNvSpPr/>
          <p:nvPr/>
        </p:nvSpPr>
        <p:spPr>
          <a:xfrm>
            <a:off x="3223410" y="3429000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xmlns="" id="{5B52B97E-27E2-423A-B6A6-8C5654851FB1}"/>
              </a:ext>
            </a:extLst>
          </p:cNvPr>
          <p:cNvSpPr/>
          <p:nvPr/>
        </p:nvSpPr>
        <p:spPr>
          <a:xfrm>
            <a:off x="6106654" y="1409700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xmlns="" id="{60864147-F45A-41BD-BCDB-A4773A8608F1}"/>
              </a:ext>
            </a:extLst>
          </p:cNvPr>
          <p:cNvSpPr/>
          <p:nvPr/>
        </p:nvSpPr>
        <p:spPr>
          <a:xfrm>
            <a:off x="3212752" y="1396314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xmlns="" id="{BCE3E19F-56EB-4028-A7BA-83AAD7AC5643}"/>
              </a:ext>
            </a:extLst>
          </p:cNvPr>
          <p:cNvSpPr/>
          <p:nvPr/>
        </p:nvSpPr>
        <p:spPr>
          <a:xfrm>
            <a:off x="6095995" y="3442385"/>
            <a:ext cx="2883243" cy="20326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1843660A-CFB7-49F7-B42E-936FE610C7E5}"/>
              </a:ext>
            </a:extLst>
          </p:cNvPr>
          <p:cNvSpPr/>
          <p:nvPr/>
        </p:nvSpPr>
        <p:spPr>
          <a:xfrm>
            <a:off x="6106649" y="1382928"/>
            <a:ext cx="2883243" cy="20326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FC82FFDB-95A9-4F41-A04A-B1E0EEABB1B7}"/>
              </a:ext>
            </a:extLst>
          </p:cNvPr>
          <p:cNvSpPr/>
          <p:nvPr/>
        </p:nvSpPr>
        <p:spPr>
          <a:xfrm>
            <a:off x="3228735" y="3442386"/>
            <a:ext cx="2883243" cy="20326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E9F38FC-88DD-409A-A098-53F864244AC7}"/>
              </a:ext>
            </a:extLst>
          </p:cNvPr>
          <p:cNvSpPr txBox="1"/>
          <p:nvPr/>
        </p:nvSpPr>
        <p:spPr>
          <a:xfrm>
            <a:off x="4273375" y="3858564"/>
            <a:ext cx="432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640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B19F679-A913-4DE2-BD82-96CDBC77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A98829BD-105C-447F-B881-F925A5FCD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497"/>
            <a:ext cx="12192001" cy="6890497"/>
          </a:xfr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8AFC5E8F-4094-4F00-B7F5-ED5E4DE99F43}"/>
              </a:ext>
            </a:extLst>
          </p:cNvPr>
          <p:cNvSpPr txBox="1"/>
          <p:nvPr/>
        </p:nvSpPr>
        <p:spPr>
          <a:xfrm>
            <a:off x="2893408" y="365125"/>
            <a:ext cx="73368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Trß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ch¬i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2: Ai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tinh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m¾t: </a:t>
            </a:r>
          </a:p>
        </p:txBody>
      </p:sp>
      <p:sp>
        <p:nvSpPr>
          <p:cNvPr id="6" name="Sóng 5">
            <a:extLst>
              <a:ext uri="{FF2B5EF4-FFF2-40B4-BE49-F238E27FC236}">
                <a16:creationId xmlns:a16="http://schemas.microsoft.com/office/drawing/2014/main" xmlns="" id="{91FC7881-853D-49CD-9348-A097B2EDB8B8}"/>
              </a:ext>
            </a:extLst>
          </p:cNvPr>
          <p:cNvSpPr/>
          <p:nvPr/>
        </p:nvSpPr>
        <p:spPr>
          <a:xfrm>
            <a:off x="350107" y="1686077"/>
            <a:ext cx="11491783" cy="4431412"/>
          </a:xfrm>
          <a:prstGeom prst="wave">
            <a:avLst>
              <a:gd name="adj1" fmla="val 6718"/>
              <a:gd name="adj2" fmla="val -3077"/>
            </a:avLst>
          </a:prstGeom>
          <a:solidFill>
            <a:schemeClr val="accent1">
              <a:lumMod val="7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!!!­</a:t>
            </a:r>
          </a:p>
        </p:txBody>
      </p:sp>
    </p:spTree>
    <p:extLst>
      <p:ext uri="{BB962C8B-B14F-4D97-AF65-F5344CB8AC3E}">
        <p14:creationId xmlns:p14="http://schemas.microsoft.com/office/powerpoint/2010/main" val="247432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9232E89-37A6-4AB6-ABCC-199115122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C3804B9B-D81B-42CA-BEA7-E4112F615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0"/>
            <a:ext cx="12192000" cy="6858000"/>
          </a:xfr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85026825-7B92-468A-BE31-41B68F96E9D9}"/>
              </a:ext>
            </a:extLst>
          </p:cNvPr>
          <p:cNvGrpSpPr/>
          <p:nvPr/>
        </p:nvGrpSpPr>
        <p:grpSpPr>
          <a:xfrm>
            <a:off x="838200" y="365125"/>
            <a:ext cx="2173941" cy="2363042"/>
            <a:chOff x="838200" y="365125"/>
            <a:chExt cx="2173941" cy="2363042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C4F65238-78BC-49FF-AC34-8F187D7997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8" t="24653" r="9478" b="5324"/>
            <a:stretch/>
          </p:blipFill>
          <p:spPr>
            <a:xfrm>
              <a:off x="838200" y="365125"/>
              <a:ext cx="2170324" cy="1855694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xmlns="" id="{BF81E7DD-170F-46F5-BAA8-228A37012D3C}"/>
                </a:ext>
              </a:extLst>
            </p:cNvPr>
            <p:cNvSpPr/>
            <p:nvPr/>
          </p:nvSpPr>
          <p:spPr>
            <a:xfrm>
              <a:off x="838200" y="2055814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bé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Êm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chÐn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xmlns="" id="{5E2D2DB7-73FC-435D-9D67-B4786F66979B}"/>
              </a:ext>
            </a:extLst>
          </p:cNvPr>
          <p:cNvGrpSpPr/>
          <p:nvPr/>
        </p:nvGrpSpPr>
        <p:grpSpPr>
          <a:xfrm>
            <a:off x="4765075" y="365125"/>
            <a:ext cx="2177558" cy="2363041"/>
            <a:chOff x="4765075" y="365125"/>
            <a:chExt cx="2177558" cy="2363041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xmlns="" id="{02A476E8-560B-4321-8FE7-C9C204836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" r="269" b="3"/>
            <a:stretch/>
          </p:blipFill>
          <p:spPr>
            <a:xfrm>
              <a:off x="4765075" y="365125"/>
              <a:ext cx="2170324" cy="1823719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xmlns="" id="{E5A553FD-66AB-4962-9211-97A96FFEEF0B}"/>
                </a:ext>
              </a:extLst>
            </p:cNvPr>
            <p:cNvSpPr/>
            <p:nvPr/>
          </p:nvSpPr>
          <p:spPr>
            <a:xfrm>
              <a:off x="4768692" y="2055813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c¸i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«</a:t>
              </a: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xmlns="" id="{BD1DA130-5BE7-421A-BDCC-6584649CBFA4}"/>
              </a:ext>
            </a:extLst>
          </p:cNvPr>
          <p:cNvGrpSpPr/>
          <p:nvPr/>
        </p:nvGrpSpPr>
        <p:grpSpPr>
          <a:xfrm>
            <a:off x="838200" y="4001381"/>
            <a:ext cx="2173941" cy="2491494"/>
            <a:chOff x="838200" y="4001381"/>
            <a:chExt cx="2173941" cy="2491494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xmlns="" id="{A7A11450-11A9-4077-82DE-E3A585BE9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4001381"/>
              <a:ext cx="2170324" cy="2026121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xmlns="" id="{500C7164-3B4D-4483-91CA-5BB7B5A1B0BA}"/>
                </a:ext>
              </a:extLst>
            </p:cNvPr>
            <p:cNvSpPr/>
            <p:nvPr/>
          </p:nvSpPr>
          <p:spPr>
            <a:xfrm>
              <a:off x="838200" y="5820522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em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bÐ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xmlns="" id="{0D8A7B87-450B-49AB-A385-D1B7693060C1}"/>
              </a:ext>
            </a:extLst>
          </p:cNvPr>
          <p:cNvGrpSpPr/>
          <p:nvPr/>
        </p:nvGrpSpPr>
        <p:grpSpPr>
          <a:xfrm>
            <a:off x="8962368" y="4001381"/>
            <a:ext cx="2287747" cy="2439013"/>
            <a:chOff x="8962368" y="4001381"/>
            <a:chExt cx="2287747" cy="243901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xmlns="" id="{7A88976D-6F8E-4EA7-BF71-B7111DF60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5" t="1813" r="11196" b="7817"/>
            <a:stretch/>
          </p:blipFill>
          <p:spPr>
            <a:xfrm>
              <a:off x="8962368" y="4001381"/>
              <a:ext cx="2287747" cy="2026121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xmlns="" id="{7072B0D7-BF06-4EC5-90F5-D0F030B2AE5F}"/>
                </a:ext>
              </a:extLst>
            </p:cNvPr>
            <p:cNvSpPr/>
            <p:nvPr/>
          </p:nvSpPr>
          <p:spPr>
            <a:xfrm>
              <a:off x="9076174" y="5768041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chim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Ðn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C0E6E004-556A-4434-BB6F-C37828F024AF}"/>
              </a:ext>
            </a:extLst>
          </p:cNvPr>
          <p:cNvSpPr txBox="1"/>
          <p:nvPr/>
        </p:nvSpPr>
        <p:spPr>
          <a:xfrm>
            <a:off x="4873912" y="3093289"/>
            <a:ext cx="228774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C8B036A2-E3CA-4A5F-A16E-B7709E84C690}"/>
              </a:ext>
            </a:extLst>
          </p:cNvPr>
          <p:cNvSpPr txBox="1"/>
          <p:nvPr/>
        </p:nvSpPr>
        <p:spPr>
          <a:xfrm>
            <a:off x="2368255" y="2161156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62763743-84DD-4B22-BAE8-87EF761E5823}"/>
              </a:ext>
            </a:extLst>
          </p:cNvPr>
          <p:cNvSpPr txBox="1"/>
          <p:nvPr/>
        </p:nvSpPr>
        <p:spPr>
          <a:xfrm>
            <a:off x="2114743" y="5925864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94A51838-BB44-4ADB-A16D-A7733487B245}"/>
              </a:ext>
            </a:extLst>
          </p:cNvPr>
          <p:cNvSpPr txBox="1"/>
          <p:nvPr/>
        </p:nvSpPr>
        <p:spPr>
          <a:xfrm>
            <a:off x="1346869" y="5925865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C6F030FB-DC91-4D56-9363-E821B593F95F}"/>
              </a:ext>
            </a:extLst>
          </p:cNvPr>
          <p:cNvGrpSpPr/>
          <p:nvPr/>
        </p:nvGrpSpPr>
        <p:grpSpPr>
          <a:xfrm>
            <a:off x="8938321" y="365125"/>
            <a:ext cx="2181175" cy="2363040"/>
            <a:chOff x="8938321" y="365125"/>
            <a:chExt cx="2181175" cy="2363040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xmlns="" id="{C60F014C-668D-49C2-8055-15CA4C0E0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8321" y="365125"/>
              <a:ext cx="2170325" cy="2006038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xmlns="" id="{21217DE3-AAD5-49A7-A63A-6673308BCF32}"/>
                </a:ext>
              </a:extLst>
            </p:cNvPr>
            <p:cNvSpPr/>
            <p:nvPr/>
          </p:nvSpPr>
          <p:spPr>
            <a:xfrm>
              <a:off x="8945555" y="2055812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con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ve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294D6D24-4FE3-48F9-8593-CB29FD856CC7}"/>
              </a:ext>
            </a:extLst>
          </p:cNvPr>
          <p:cNvSpPr txBox="1"/>
          <p:nvPr/>
        </p:nvSpPr>
        <p:spPr>
          <a:xfrm>
            <a:off x="10272377" y="2164567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86971689-A894-4BB2-843F-44951CF5D66F}"/>
              </a:ext>
            </a:extLst>
          </p:cNvPr>
          <p:cNvSpPr txBox="1"/>
          <p:nvPr/>
        </p:nvSpPr>
        <p:spPr>
          <a:xfrm>
            <a:off x="10272377" y="5873384"/>
            <a:ext cx="381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cxnSp>
        <p:nvCxnSpPr>
          <p:cNvPr id="31" name="Đường kết nối Mũi tên Thẳng 30">
            <a:extLst>
              <a:ext uri="{FF2B5EF4-FFF2-40B4-BE49-F238E27FC236}">
                <a16:creationId xmlns:a16="http://schemas.microsoft.com/office/drawing/2014/main" xmlns="" id="{61FFF026-C70D-441B-89F2-96737FE76946}"/>
              </a:ext>
            </a:extLst>
          </p:cNvPr>
          <p:cNvCxnSpPr>
            <a:cxnSpLocks/>
          </p:cNvCxnSpPr>
          <p:nvPr/>
        </p:nvCxnSpPr>
        <p:spPr>
          <a:xfrm flipH="1" flipV="1">
            <a:off x="2114744" y="2728165"/>
            <a:ext cx="3013310" cy="21769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Đường kết nối Mũi tên Thẳng 33">
            <a:extLst>
              <a:ext uri="{FF2B5EF4-FFF2-40B4-BE49-F238E27FC236}">
                <a16:creationId xmlns:a16="http://schemas.microsoft.com/office/drawing/2014/main" xmlns="" id="{759FD836-BBA4-4B2A-AAE5-C22A98F6B7A4}"/>
              </a:ext>
            </a:extLst>
          </p:cNvPr>
          <p:cNvCxnSpPr>
            <a:cxnSpLocks/>
          </p:cNvCxnSpPr>
          <p:nvPr/>
        </p:nvCxnSpPr>
        <p:spPr>
          <a:xfrm flipH="1">
            <a:off x="3012142" y="5574072"/>
            <a:ext cx="2115912" cy="45343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Đường kết nối Mũi tên Thẳng 36">
            <a:extLst>
              <a:ext uri="{FF2B5EF4-FFF2-40B4-BE49-F238E27FC236}">
                <a16:creationId xmlns:a16="http://schemas.microsoft.com/office/drawing/2014/main" xmlns="" id="{4E21E4C3-25B5-467B-BC3D-3FF86B19F5CC}"/>
              </a:ext>
            </a:extLst>
          </p:cNvPr>
          <p:cNvCxnSpPr>
            <a:endCxn id="12" idx="2"/>
          </p:cNvCxnSpPr>
          <p:nvPr/>
        </p:nvCxnSpPr>
        <p:spPr>
          <a:xfrm flipV="1">
            <a:off x="6734432" y="2728164"/>
            <a:ext cx="3188044" cy="20662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Đường kết nối Mũi tên Thẳng 38">
            <a:extLst>
              <a:ext uri="{FF2B5EF4-FFF2-40B4-BE49-F238E27FC236}">
                <a16:creationId xmlns:a16="http://schemas.microsoft.com/office/drawing/2014/main" xmlns="" id="{52C45884-2B22-40FF-8B62-6E43125443D7}"/>
              </a:ext>
            </a:extLst>
          </p:cNvPr>
          <p:cNvCxnSpPr>
            <a:cxnSpLocks/>
          </p:cNvCxnSpPr>
          <p:nvPr/>
        </p:nvCxnSpPr>
        <p:spPr>
          <a:xfrm>
            <a:off x="6820930" y="5333742"/>
            <a:ext cx="2255244" cy="7402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16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1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614</Words>
  <Application>Microsoft Office PowerPoint</Application>
  <PresentationFormat>Custom</PresentationFormat>
  <Paragraphs>152</Paragraphs>
  <Slides>29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Duy Khánh</dc:creator>
  <cp:lastModifiedBy>Techsi.vn</cp:lastModifiedBy>
  <cp:revision>18</cp:revision>
  <dcterms:created xsi:type="dcterms:W3CDTF">2021-11-22T08:11:38Z</dcterms:created>
  <dcterms:modified xsi:type="dcterms:W3CDTF">2023-12-11T07:53:48Z</dcterms:modified>
</cp:coreProperties>
</file>