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47" autoAdjust="0"/>
  </p:normalViewPr>
  <p:slideViewPr>
    <p:cSldViewPr>
      <p:cViewPr varScale="1">
        <p:scale>
          <a:sx n="59" d="100"/>
          <a:sy n="5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4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48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5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53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9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49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5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FCFFD-752D-4C89-A242-6EF56CABEF42}" type="datetimeFigureOut">
              <a:rPr lang="en-US" smtClean="0"/>
              <a:t>21-Dec-23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4424B-26D8-471E-853C-1BD7BAE0A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1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87736" y="15588"/>
            <a:ext cx="283269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smtClean="0">
                <a:ln w="50800"/>
              </a:rPr>
              <a:t>UBND QUẬN LONG BIÊN </a:t>
            </a:r>
            <a:endParaRPr lang="en-US" sz="2000" b="1" cap="none" spc="0">
              <a:ln w="50800"/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2662" y="415698"/>
            <a:ext cx="36028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smtClean="0">
                <a:ln w="50800"/>
              </a:rPr>
              <a:t>TRƯỜNG MẦM NON GIA QUẤT  </a:t>
            </a:r>
            <a:endParaRPr lang="en-US" sz="2000" b="1" cap="none" spc="0">
              <a:ln w="50800"/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92" y="914400"/>
            <a:ext cx="1075186" cy="1089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09800" y="2133600"/>
            <a:ext cx="52455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smtClean="0">
                <a:ln w="50800"/>
                <a:solidFill>
                  <a:srgbClr val="FF0000"/>
                </a:solidFill>
              </a:rPr>
              <a:t>LĨNH VỰC PHÁT TRIỂN THẨM MỸ  </a:t>
            </a:r>
            <a:endParaRPr lang="en-US" sz="2800" b="1" cap="none" spc="0">
              <a:ln w="50800"/>
              <a:solidFill>
                <a:srgbClr val="FF0000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0572" y="2819400"/>
            <a:ext cx="29470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smtClean="0">
                <a:ln w="50800"/>
                <a:solidFill>
                  <a:srgbClr val="002060"/>
                </a:solidFill>
              </a:rPr>
              <a:t>Đề tài: Vẽ con bò   </a:t>
            </a:r>
            <a:endParaRPr lang="en-US" sz="2800" b="1" cap="none" spc="0">
              <a:ln w="50800"/>
              <a:solidFill>
                <a:srgbClr val="00206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7295" y="3445985"/>
            <a:ext cx="32335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i="1" smtClean="0">
                <a:ln w="50800"/>
              </a:rPr>
              <a:t>Lớp Mẫu Giáo Lớn A1    </a:t>
            </a:r>
            <a:endParaRPr lang="en-US" sz="2400" b="1" i="1" cap="none" spc="0">
              <a:ln w="50800"/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4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cách vẽ CON BÒ - How to draw a Cow easy-THƯ V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000" t="2370" r="9167"/>
          <a:stretch/>
        </p:blipFill>
        <p:spPr>
          <a:xfrm>
            <a:off x="838200" y="762000"/>
            <a:ext cx="7482840" cy="5021580"/>
          </a:xfrm>
          <a:prstGeom prst="rect">
            <a:avLst/>
          </a:prstGeom>
        </p:spPr>
      </p:pic>
      <p:sp>
        <p:nvSpPr>
          <p:cNvPr id="5" name="Sun 4"/>
          <p:cNvSpPr/>
          <p:nvPr/>
        </p:nvSpPr>
        <p:spPr>
          <a:xfrm>
            <a:off x="7376160" y="304800"/>
            <a:ext cx="1219200" cy="1249680"/>
          </a:xfrm>
          <a:prstGeom prst="su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6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26</Words>
  <Application>Microsoft Office PowerPoint</Application>
  <PresentationFormat>On-screen Show (4:3)</PresentationFormat>
  <Paragraphs>5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MSTTPC1</dc:creator>
  <cp:lastModifiedBy>MSTTPC1</cp:lastModifiedBy>
  <cp:revision>2</cp:revision>
  <dcterms:created xsi:type="dcterms:W3CDTF">2023-12-21T10:37:44Z</dcterms:created>
  <dcterms:modified xsi:type="dcterms:W3CDTF">2023-12-21T10:49:26Z</dcterms:modified>
</cp:coreProperties>
</file>