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7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3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5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8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0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7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9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03DB-90F3-4C1F-AA79-866E53071CFB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34CC-5486-4798-954C-D7E66A372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6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5588"/>
            <a:ext cx="9133114" cy="684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7736" y="152400"/>
            <a:ext cx="28326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UBND QUẬN LONG BIÊN </a:t>
            </a:r>
            <a:endParaRPr lang="en-US" sz="2000" b="1" cap="none" spc="0">
              <a:ln w="50800"/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2662" y="552510"/>
            <a:ext cx="36028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TRƯỜNG MẦM NON GIA QUẤT  </a:t>
            </a:r>
            <a:endParaRPr lang="en-US" sz="2000" b="1" cap="none" spc="0">
              <a:ln w="50800"/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92" y="990600"/>
            <a:ext cx="1172510" cy="11877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2232" y="2390120"/>
            <a:ext cx="55062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FF0000"/>
                </a:solidFill>
              </a:rPr>
              <a:t>LĨNH VỰC PHÁT TRIỂN </a:t>
            </a:r>
            <a:r>
              <a:rPr lang="en-US" sz="2800" b="1" smtClean="0">
                <a:ln w="50800"/>
                <a:solidFill>
                  <a:srgbClr val="FF0000"/>
                </a:solidFill>
              </a:rPr>
              <a:t>NHẬN THỨC</a:t>
            </a:r>
            <a:r>
              <a:rPr lang="en-US" sz="2800" b="1" smtClean="0">
                <a:ln w="50800"/>
                <a:solidFill>
                  <a:srgbClr val="FF0000"/>
                </a:solidFill>
              </a:rPr>
              <a:t> </a:t>
            </a:r>
            <a:endParaRPr lang="en-US" sz="2800" b="1" cap="none" spc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844" y="2959740"/>
            <a:ext cx="659417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chemeClr val="tx2">
                    <a:lumMod val="50000"/>
                  </a:schemeClr>
                </a:solidFill>
              </a:rPr>
              <a:t>Đề </a:t>
            </a:r>
            <a:r>
              <a:rPr lang="en-US" sz="2800" b="1" smtClean="0">
                <a:ln w="50800"/>
                <a:solidFill>
                  <a:schemeClr val="tx2">
                    <a:lumMod val="50000"/>
                  </a:schemeClr>
                </a:solidFill>
              </a:rPr>
              <a:t>tài:</a:t>
            </a:r>
          </a:p>
          <a:p>
            <a:pPr algn="ctr"/>
            <a:r>
              <a:rPr lang="en-US" sz="2800" b="1" smtClean="0">
                <a:ln w="50800"/>
                <a:solidFill>
                  <a:schemeClr val="tx2">
                    <a:lumMod val="50000"/>
                  </a:schemeClr>
                </a:solidFill>
              </a:rPr>
              <a:t> Tách – gộp các đối tượng có số lượng là 8  </a:t>
            </a:r>
            <a:endParaRPr lang="en-US" sz="2800" b="1" cap="none" spc="0">
              <a:ln w="50800"/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5957" y="4112567"/>
            <a:ext cx="3233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i="1" smtClean="0">
                <a:ln w="50800"/>
              </a:rPr>
              <a:t>Lớp Mẫu Giáo Lớn A1    </a:t>
            </a:r>
            <a:endParaRPr lang="en-US" sz="2400" b="1" i="1" cap="none" spc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7280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học trực tuyến - số 8 tiết 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22.3904"/>
                </p14:media>
              </p:ext>
            </p:extLst>
          </p:nvPr>
        </p:nvPicPr>
        <p:blipFill rotWithShape="1">
          <a:blip r:embed="rId4"/>
          <a:srcRect t="11190" b="11667"/>
          <a:stretch/>
        </p:blipFill>
        <p:spPr>
          <a:xfrm>
            <a:off x="1123950" y="533400"/>
            <a:ext cx="6896100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35</Words>
  <Application>Microsoft Office PowerPoint</Application>
  <PresentationFormat>On-screen Show (4:3)</PresentationFormat>
  <Paragraphs>6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MSTTPC1</dc:creator>
  <cp:lastModifiedBy>MSTTPC1</cp:lastModifiedBy>
  <cp:revision>1</cp:revision>
  <dcterms:created xsi:type="dcterms:W3CDTF">2023-12-21T10:50:25Z</dcterms:created>
  <dcterms:modified xsi:type="dcterms:W3CDTF">2023-12-21T11:00:13Z</dcterms:modified>
</cp:coreProperties>
</file>