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FFF"/>
    <a:srgbClr val="C9FFE1"/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65" d="100"/>
          <a:sy n="65" d="100"/>
        </p:scale>
        <p:origin x="-109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8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2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4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2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52545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Chủ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đề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Hiện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tượng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tự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nhiên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Đề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tài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Giáo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viên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Hoàng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Thị</a:t>
            </a:r>
            <a:r>
              <a:rPr lang="en-US" dirty="0" smtClean="0">
                <a:solidFill>
                  <a:srgbClr val="7030A0"/>
                </a:solidFill>
              </a:rPr>
              <a:t> Thu </a:t>
            </a:r>
            <a:r>
              <a:rPr lang="en-US" dirty="0" err="1" smtClean="0">
                <a:solidFill>
                  <a:srgbClr val="7030A0"/>
                </a:solidFill>
              </a:rPr>
              <a:t>Hằng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66800" y="597694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PHÒNG GIÁO DỤC VÀ ĐÀO TẠO QUẬN LONG BIÊN</a:t>
            </a:r>
          </a:p>
          <a:p>
            <a:pPr algn="ctr"/>
            <a:r>
              <a:rPr lang="en-US" altLang="en-US" dirty="0"/>
              <a:t>TRƯỜNG MẦM NON HOA ANH ĐÀO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52" y="1355725"/>
            <a:ext cx="16351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9144000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4000" y="2057400"/>
            <a:ext cx="6400800" cy="297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7030A0"/>
                </a:solidFill>
              </a:rPr>
              <a:t>Lĩnh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vực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Phát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triển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nhận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thức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Đề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tài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Lứa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tuổi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Mẫu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giáo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3-4 </a:t>
            </a:r>
            <a:r>
              <a:rPr lang="en-US" dirty="0" err="1" smtClean="0">
                <a:solidFill>
                  <a:srgbClr val="7030A0"/>
                </a:solidFill>
              </a:rPr>
              <a:t>tuổi</a:t>
            </a:r>
            <a:endParaRPr lang="vi-VN" dirty="0">
              <a:solidFill>
                <a:srgbClr val="7030A0"/>
              </a:solidFill>
            </a:endParaRPr>
          </a:p>
          <a:p>
            <a:r>
              <a:rPr lang="vi-VN" dirty="0" smtClean="0">
                <a:solidFill>
                  <a:srgbClr val="7030A0"/>
                </a:solidFill>
              </a:rPr>
              <a:t>GV: Nguyễn Thị Hường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219200" y="750094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PHÒNG GIÁO DỤC VÀ ĐÀO TẠO QUẬN LONG BIÊN</a:t>
            </a:r>
          </a:p>
          <a:p>
            <a:pPr algn="ctr"/>
            <a:r>
              <a:rPr lang="en-US" altLang="en-US" dirty="0"/>
              <a:t>TRƯỜNG MẦM NON </a:t>
            </a:r>
            <a:r>
              <a:rPr lang="en-US" altLang="en-US" dirty="0" smtClean="0"/>
              <a:t>GIA QUẤT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8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581400" cy="868362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Bỏ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định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1" y="1143000"/>
            <a:ext cx="3886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" y="4038600"/>
            <a:ext cx="392321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381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nhiều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xanh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0"/>
            <a:ext cx="4419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038600"/>
            <a:ext cx="441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  </a:t>
            </a:r>
            <a:r>
              <a:rPr lang="en-US" sz="7200" dirty="0" err="1" smtClean="0">
                <a:solidFill>
                  <a:srgbClr val="7030A0"/>
                </a:solidFill>
              </a:rPr>
              <a:t>Cùng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nhau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làm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cho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smtClean="0">
                <a:solidFill>
                  <a:srgbClr val="7030A0"/>
                </a:solidFill>
              </a:rPr>
              <a:t>    </a:t>
            </a:r>
            <a:r>
              <a:rPr lang="en-US" sz="7200" dirty="0" err="1" smtClean="0">
                <a:solidFill>
                  <a:srgbClr val="7030A0"/>
                </a:solidFill>
              </a:rPr>
              <a:t>môi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trường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xanh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sạch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đẹp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nhé</a:t>
            </a:r>
            <a:r>
              <a:rPr lang="en-US" sz="72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6" y="-27459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làm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gì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xung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quanh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bé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1" y="1417638"/>
            <a:ext cx="4000499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77" y="1449556"/>
            <a:ext cx="3657600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055" y="4115948"/>
            <a:ext cx="3959648" cy="221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9571" y="39819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961999"/>
            <a:ext cx="225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cửa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1" y="409417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036" y="5546774"/>
            <a:ext cx="255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Núi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sông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n-lt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3352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361509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95468"/>
            <a:ext cx="266418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-18411"/>
            <a:ext cx="3968840" cy="361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89878"/>
            <a:ext cx="5181600" cy="273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72" y="-18410"/>
            <a:ext cx="4340728" cy="36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Vì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sao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7200" dirty="0" smtClean="0">
                <a:solidFill>
                  <a:srgbClr val="FF0000"/>
                </a:solidFill>
                <a:latin typeface="+mn-lt"/>
              </a:rPr>
            </a:b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Xả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bừa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bãi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4041998" cy="28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05455"/>
            <a:ext cx="4041998" cy="228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316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thải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sinh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hoạt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43" y="1600200"/>
            <a:ext cx="4115157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443" y="4461947"/>
            <a:ext cx="4143460" cy="23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814" y="1796396"/>
            <a:ext cx="91440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141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Bé làm gì để bảo vệ môi trường</vt:lpstr>
      <vt:lpstr>Môi trường là những gì xung quanh bé</vt:lpstr>
      <vt:lpstr>Thế nào là môi trường bị ô nhiễm</vt:lpstr>
      <vt:lpstr>PowerPoint Presentation</vt:lpstr>
      <vt:lpstr>PowerPoint Presentation</vt:lpstr>
      <vt:lpstr>    Vì sao  môi trường bị ô nhiễm</vt:lpstr>
      <vt:lpstr>Xả rác bừa bãi</vt:lpstr>
      <vt:lpstr>PowerPoint Presentation</vt:lpstr>
      <vt:lpstr>Bỏ rác đúng nơi quy định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Đề tài: Bé Vui tết Trung Thu Độ tuổi: 24-36 tháng. Giáo viên: Nghiêm Thị Thanh Hoa Đơn vị: Trường Mầm non Vân Hà.</dc:title>
  <dc:creator>Admin</dc:creator>
  <cp:lastModifiedBy>SKY</cp:lastModifiedBy>
  <cp:revision>33</cp:revision>
  <dcterms:created xsi:type="dcterms:W3CDTF">2020-09-28T09:05:55Z</dcterms:created>
  <dcterms:modified xsi:type="dcterms:W3CDTF">2023-12-14T02:52:27Z</dcterms:modified>
</cp:coreProperties>
</file>