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F811-6F25-4A09-BC23-03A3BB4898D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3343-82E8-45D5-BFC4-877AD461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24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F811-6F25-4A09-BC23-03A3BB4898D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3343-82E8-45D5-BFC4-877AD461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7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F811-6F25-4A09-BC23-03A3BB4898D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3343-82E8-45D5-BFC4-877AD461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0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F811-6F25-4A09-BC23-03A3BB4898D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3343-82E8-45D5-BFC4-877AD461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98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F811-6F25-4A09-BC23-03A3BB4898D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3343-82E8-45D5-BFC4-877AD461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83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F811-6F25-4A09-BC23-03A3BB4898D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3343-82E8-45D5-BFC4-877AD461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F811-6F25-4A09-BC23-03A3BB4898D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3343-82E8-45D5-BFC4-877AD461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F811-6F25-4A09-BC23-03A3BB4898D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3343-82E8-45D5-BFC4-877AD461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63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F811-6F25-4A09-BC23-03A3BB4898D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3343-82E8-45D5-BFC4-877AD461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F811-6F25-4A09-BC23-03A3BB4898D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3343-82E8-45D5-BFC4-877AD461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71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EF811-6F25-4A09-BC23-03A3BB4898D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3343-82E8-45D5-BFC4-877AD461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07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EF811-6F25-4A09-BC23-03A3BB4898D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F3343-82E8-45D5-BFC4-877AD4616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2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1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8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oạt động trải nghiệm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86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2023-12-07T16:01:36Z</dcterms:created>
  <dcterms:modified xsi:type="dcterms:W3CDTF">2023-12-07T16:05:59Z</dcterms:modified>
</cp:coreProperties>
</file>