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B8D69-9114-49A2-B1B7-0A88EE7802F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DA72E-77B4-4741-95F5-DB187D33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C4CDF-5E36-4663-8A88-7A301793EBBF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DF012-404A-41A9-BB81-89467E416C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0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DF012-404A-41A9-BB81-89467E416C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253-AB22-47A4-8ED3-FF4B0DA4E972}" type="datetime1">
              <a:rPr lang="vi-VN" smtClean="0"/>
              <a:pPr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6F32-A2F4-4DCE-895C-0F314A3CBAA8}" type="datetime1">
              <a:rPr lang="vi-VN" smtClean="0"/>
              <a:pPr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0A2A-9102-44E2-B920-0F8BCDA76F59}" type="datetime1">
              <a:rPr lang="vi-VN" smtClean="0"/>
              <a:pPr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918E-1E55-41BE-AD21-E7D540EAAD01}" type="datetime1">
              <a:rPr lang="vi-VN" smtClean="0"/>
              <a:pPr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3706-FBA2-48CB-8AC2-901E4086F740}" type="datetime1">
              <a:rPr lang="vi-VN" smtClean="0"/>
              <a:pPr/>
              <a:t>07/11/2023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ABDD-D275-4C49-9720-9CA40BBF523D}" type="datetime1">
              <a:rPr lang="vi-VN" smtClean="0"/>
              <a:pPr/>
              <a:t>07/11/2023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D866-3102-448B-ABCD-B06E6E65ED99}" type="datetime1">
              <a:rPr lang="vi-VN" smtClean="0"/>
              <a:pPr/>
              <a:t>07/11/2023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C02F-94C9-472C-8547-06CB156AB9A6}" type="datetime1">
              <a:rPr lang="vi-VN" smtClean="0"/>
              <a:pPr/>
              <a:t>07/11/2023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4B79-234F-45E5-A756-1E876171336F}" type="datetime1">
              <a:rPr lang="vi-VN" smtClean="0"/>
              <a:pPr/>
              <a:t>07/11/2023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8E1B-AAE5-4183-BBC7-D036691B42BD}" type="datetime1">
              <a:rPr lang="vi-VN" smtClean="0"/>
              <a:pPr/>
              <a:t>07/11/2023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10EC-CDE6-4096-969A-C25C9798C538}" type="datetime1">
              <a:rPr lang="vi-VN" smtClean="0"/>
              <a:pPr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Kết quả hình ảnh cho hinh nen power poin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2514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LĨNH VỰC PHÁT TRIỂN THỂ CHẤT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9400" y="3276600"/>
            <a:ext cx="533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Đề </a:t>
            </a:r>
            <a:r>
              <a:rPr lang="en-US" sz="2100" b="1" dirty="0" err="1"/>
              <a:t>tài</a:t>
            </a:r>
            <a:r>
              <a:rPr lang="en-US" sz="2100" b="1" dirty="0"/>
              <a:t>:</a:t>
            </a:r>
            <a:r>
              <a:rPr lang="vi-VN" sz="2100" b="1" dirty="0"/>
              <a:t> Ném xa bằng 2 tay</a:t>
            </a:r>
            <a:endParaRPr lang="en-US" sz="2100" b="1" dirty="0"/>
          </a:p>
          <a:p>
            <a:r>
              <a:rPr lang="en-US" sz="2100" b="1" dirty="0"/>
              <a:t>            BTPTC: “Tập </a:t>
            </a:r>
            <a:r>
              <a:rPr lang="en-US" sz="2100" b="1" dirty="0" err="1"/>
              <a:t>với</a:t>
            </a:r>
            <a:r>
              <a:rPr lang="en-US" sz="2100" b="1" dirty="0"/>
              <a:t> </a:t>
            </a:r>
            <a:r>
              <a:rPr lang="vi-VN" sz="2100" b="1" dirty="0"/>
              <a:t>gậy</a:t>
            </a:r>
            <a:r>
              <a:rPr lang="en-US" sz="2100" b="1" dirty="0"/>
              <a:t>”</a:t>
            </a:r>
          </a:p>
          <a:p>
            <a:r>
              <a:rPr lang="en-US" sz="2100" b="1" dirty="0"/>
              <a:t>            TCVĐ: “</a:t>
            </a:r>
            <a:r>
              <a:rPr lang="vi-VN" sz="2100" b="1" dirty="0"/>
              <a:t>Con rùa</a:t>
            </a:r>
            <a:r>
              <a:rPr lang="en-US" sz="2100" b="1" dirty="0"/>
              <a:t>”</a:t>
            </a:r>
          </a:p>
          <a:p>
            <a:r>
              <a:rPr lang="en-US" sz="2100" b="1" dirty="0" err="1"/>
              <a:t>Lứa</a:t>
            </a:r>
            <a:r>
              <a:rPr lang="en-US" sz="2100" b="1" dirty="0"/>
              <a:t> </a:t>
            </a:r>
            <a:r>
              <a:rPr lang="en-US" sz="2100" b="1" dirty="0" err="1"/>
              <a:t>tuổi</a:t>
            </a:r>
            <a:r>
              <a:rPr lang="en-US" sz="2100" b="1" dirty="0"/>
              <a:t>: 24 – 36 </a:t>
            </a:r>
            <a:r>
              <a:rPr lang="en-US" sz="2100" b="1" dirty="0" err="1" smtClean="0"/>
              <a:t>tháng</a:t>
            </a:r>
            <a:endParaRPr lang="vi-VN" sz="2100" b="1" dirty="0" smtClean="0"/>
          </a:p>
          <a:p>
            <a:r>
              <a:rPr lang="vi-VN" sz="2100" b="1" smtClean="0"/>
              <a:t>Giáo viên: Nguyễn Thị Phương Hiếu</a:t>
            </a:r>
            <a:endParaRPr lang="en-US" sz="2100" b="1" dirty="0"/>
          </a:p>
        </p:txBody>
      </p:sp>
      <p:sp>
        <p:nvSpPr>
          <p:cNvPr id="2" name="Rectangle 1"/>
          <p:cNvSpPr/>
          <p:nvPr/>
        </p:nvSpPr>
        <p:spPr>
          <a:xfrm>
            <a:off x="762000" y="2286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alt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:\Users\MSTTPC\Desktop\lô gô trườ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243013"/>
            <a:ext cx="2362201" cy="9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1. Ổn định tổ chức: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Cô và trẻ hát và vận động theo bài </a:t>
            </a:r>
            <a:r>
              <a:rPr lang="en-US" dirty="0" err="1"/>
              <a:t>hát</a:t>
            </a:r>
            <a:r>
              <a:rPr lang="en-US" dirty="0"/>
              <a:t> “</a:t>
            </a:r>
            <a:r>
              <a:rPr lang="en-US" dirty="0" err="1"/>
              <a:t>Lái</a:t>
            </a:r>
            <a:r>
              <a:rPr lang="en-US" dirty="0"/>
              <a:t> ô </a:t>
            </a:r>
            <a:r>
              <a:rPr lang="en-US" dirty="0" err="1"/>
              <a:t>tô</a:t>
            </a:r>
            <a:r>
              <a:rPr lang="en-US" dirty="0"/>
              <a:t>”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07/11/2023</a:t>
            </a:fld>
            <a:endParaRPr lang="en-US"/>
          </a:p>
        </p:txBody>
      </p:sp>
      <p:pic>
        <p:nvPicPr>
          <p:cNvPr id="6" name="lai-o-to-hinh-minh-hoa-theo-loi-bai-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3558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86200"/>
            <a:ext cx="7772400" cy="15240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KHỞI ĐỘNG !</a:t>
            </a:r>
          </a:p>
        </p:txBody>
      </p:sp>
      <p:pic>
        <p:nvPicPr>
          <p:cNvPr id="4" name="khoi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41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610600" cy="14700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TẬP PHÁT TRIỂN CHUNG !</a:t>
            </a:r>
          </a:p>
        </p:txBody>
      </p:sp>
      <p:pic>
        <p:nvPicPr>
          <p:cNvPr id="3" name="BTPT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2895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ĐỘNG CƠ BẢN: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  <a:r>
              <a:rPr lang="vi-V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Ném xa bằng 2 tay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07/11/2023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4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8001000" cy="19812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 ĐUA !</a:t>
            </a:r>
          </a:p>
        </p:txBody>
      </p:sp>
      <p:pic>
        <p:nvPicPr>
          <p:cNvPr id="3" name="thi d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45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14600"/>
            <a:ext cx="8305800" cy="14700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 VẬN ĐỘNG !!</a:t>
            </a:r>
          </a:p>
        </p:txBody>
      </p:sp>
      <p:pic>
        <p:nvPicPr>
          <p:cNvPr id="3" name="tro choi van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000" y="4343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8534400" cy="1470025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HỒI TĨNH !</a:t>
            </a:r>
          </a:p>
        </p:txBody>
      </p:sp>
      <p:pic>
        <p:nvPicPr>
          <p:cNvPr id="3" name="hoi t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304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3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534400" cy="2743200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trân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thành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đã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dự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ngày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hôm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nay.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112</Words>
  <Application>Microsoft Office PowerPoint</Application>
  <PresentationFormat>On-screen Show (4:3)</PresentationFormat>
  <Paragraphs>20</Paragraphs>
  <Slides>9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1. Ổn định tổ chức:</vt:lpstr>
      <vt:lpstr>KHỞI ĐỘNG !</vt:lpstr>
      <vt:lpstr>BÀI TẬP PHÁT TRIỂN CHUNG !</vt:lpstr>
      <vt:lpstr>VẬN ĐỘNG CƠ BẢN: “Ném xa bằng 2 tay”</vt:lpstr>
      <vt:lpstr>THI ĐUA !</vt:lpstr>
      <vt:lpstr>TRÒ CHƠI VẬN ĐỘNG !!</vt:lpstr>
      <vt:lpstr>HỒI TĨNH !</vt:lpstr>
      <vt:lpstr>Xin trân thành cảm ơn  các cô và các bé  đã đến dự giờ học  ngày hôm nay.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Windows User</cp:lastModifiedBy>
  <cp:revision>36</cp:revision>
  <dcterms:created xsi:type="dcterms:W3CDTF">2018-04-14T01:34:07Z</dcterms:created>
  <dcterms:modified xsi:type="dcterms:W3CDTF">2023-11-07T09:46:18Z</dcterms:modified>
</cp:coreProperties>
</file>