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71" r:id="rId3"/>
    <p:sldId id="264" r:id="rId4"/>
    <p:sldId id="265" r:id="rId5"/>
    <p:sldId id="266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B60F-8FDE-48D0-8356-8297FB533049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F14B-BABC-4D91-B211-14DECD16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3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74DE-98BD-42BC-9F1C-F0DE8608E4A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C81-D0E6-4CEF-B1A5-8348F9C34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0828" cy="5143499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=""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65826" y="61462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GIA QUẤT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5" y="745345"/>
            <a:ext cx="1255041" cy="848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2286000" y="3790950"/>
            <a:ext cx="4267200" cy="13525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1" y="1599673"/>
            <a:ext cx="88668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STEAM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pin”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5-6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485900" indent="-1485900"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6" y="381420"/>
            <a:ext cx="8473631" cy="476208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=""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34091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2286000" y="3105150"/>
            <a:ext cx="4267200" cy="2038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2" y="1422363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Ý TƯỞNG BẢN THIẾT KẾ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77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1102332"/>
            <a:ext cx="2702380" cy="4084508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25" y="234770"/>
            <a:ext cx="29718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176" y="330860"/>
            <a:ext cx="1826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NHÓM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223"/>
          <a:stretch/>
        </p:blipFill>
        <p:spPr>
          <a:xfrm>
            <a:off x="3962400" y="285750"/>
            <a:ext cx="46482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568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99" y="697999"/>
            <a:ext cx="2702380" cy="4632171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"/>
            <a:ext cx="2649267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3445" y="419662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32" y="331447"/>
            <a:ext cx="5190467" cy="383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D7A738-865B-7B73-0D04-4759AE26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14" y="697998"/>
            <a:ext cx="2702380" cy="4672490"/>
          </a:xfrm>
          <a:prstGeom prst="rect">
            <a:avLst/>
          </a:prstGeom>
        </p:spPr>
      </p:pic>
      <p:pic>
        <p:nvPicPr>
          <p:cNvPr id="6" name="图片 10" descr="资源 61133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51" y="4541997"/>
            <a:ext cx="9200674" cy="644843"/>
          </a:xfrm>
          <a:prstGeom prst="rect">
            <a:avLst/>
          </a:prstGeom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401" cy="1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137" y="412389"/>
            <a:ext cx="182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NHÓM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117"/>
            <a:ext cx="4533900" cy="3947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983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8" y="0"/>
            <a:ext cx="9152328" cy="5143500"/>
          </a:xfrm>
          <a:prstGeom prst="rect">
            <a:avLst/>
          </a:prstGeom>
        </p:spPr>
      </p:pic>
      <p:pic>
        <p:nvPicPr>
          <p:cNvPr id="5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99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8" y="212204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loud Blanco Sticker">
            <a:extLst>
              <a:ext uri="{FF2B5EF4-FFF2-40B4-BE49-F238E27FC236}">
                <a16:creationId xmlns="" xmlns:a16="http://schemas.microsoft.com/office/drawing/2014/main" id="{FDD3D418-C5FF-C277-27E5-C5E3E739F4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19" y="39981"/>
            <a:ext cx="1207449" cy="5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0" y="381420"/>
            <a:ext cx="2069939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loud Blanco Sticker">
            <a:extLst>
              <a:ext uri="{FF2B5EF4-FFF2-40B4-BE49-F238E27FC236}">
                <a16:creationId xmlns="" xmlns:a16="http://schemas.microsoft.com/office/drawing/2014/main" id="{BD94BDD6-311F-52F0-9434-F8EB59242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1101593"/>
            <a:ext cx="3701462" cy="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7221"/>
          <a:stretch/>
        </p:blipFill>
        <p:spPr>
          <a:xfrm>
            <a:off x="1295400" y="2937486"/>
            <a:ext cx="6516418" cy="2206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2" y="1389865"/>
            <a:ext cx="88668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 TẠO SẢN PHẨM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40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56</Words>
  <Application>Microsoft Office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Windows User</cp:lastModifiedBy>
  <cp:revision>23</cp:revision>
  <dcterms:created xsi:type="dcterms:W3CDTF">2022-11-03T05:25:38Z</dcterms:created>
  <dcterms:modified xsi:type="dcterms:W3CDTF">2023-11-23T02:52:39Z</dcterms:modified>
</cp:coreProperties>
</file>