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9609" autoAdjust="0"/>
  </p:normalViewPr>
  <p:slideViewPr>
    <p:cSldViewPr snapToGrid="0">
      <p:cViewPr>
        <p:scale>
          <a:sx n="70" d="100"/>
          <a:sy n="70" d="100"/>
        </p:scale>
        <p:origin x="109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84668-3470-468A-A8EC-2572603DD77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444D6-76AF-40A4-BD5B-E86E2E02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6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8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6DD19-FEB6-4AD5-B066-FA952DEB0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file:///C:\Users\Administrator\Desktop\&#194;m%20nh&#7841;c\CaNhaThuongNhau-BaoNgu-2751653.mp3" TargetMode="External"/><Relationship Id="rId1" Type="http://schemas.openxmlformats.org/officeDocument/2006/relationships/audio" Target="file:///E:\NGA\GIA%20&#272;&#204;NH\Ca_Nha_Thuong_NhauMr%20Sang%20-%20kh&#244;ng%20l&#7901;i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NGA\GIA%20&#272;&#204;NH\Co%20Ong%20Ba%20Co%20Ba%20Ma%20-%20Tong%20Hop.mp3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file:///C:\Users\Administrator\Desktop\&#194;m%20nh&#7841;c\Chau-Yeu-Ba-Ruby-Bao-An.mp3" TargetMode="External"/><Relationship Id="rId1" Type="http://schemas.openxmlformats.org/officeDocument/2006/relationships/audio" Target="file:///E:\NGA\GIA%20&#272;&#204;NH\Co%20Ong%20Ba%20Co%20Ba%20Ma%20-%20Tong%20Hop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NGA\GIA%20&#272;&#204;NH\be%20quet%20nha.mp3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file:///C:\Users\Administrator\Desktop\&#194;m%20nh&#7841;c\NhaCuaToi-QuynhTrang-3676864.mp3" TargetMode="External"/><Relationship Id="rId1" Type="http://schemas.openxmlformats.org/officeDocument/2006/relationships/audio" Target="file:///E:\NGA\GIA%20&#272;&#204;NH\be%20quet%20nha.mp3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NGA\GIA%20&#272;&#204;NH\Chau_Yeu_Ba%20-%20kh&#244;ng%20l&#7901;i.mp3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file:///C:\Users\Administrator\Desktop\&#194;m%20nh&#7841;c\ba%20ng&#7885;n%20n&#7871;n%20lung%20linh.mp3" TargetMode="External"/><Relationship Id="rId1" Type="http://schemas.openxmlformats.org/officeDocument/2006/relationships/audio" Target="file:///E:\NGA\GIA%20&#272;&#204;NH\Chau_Yeu_Ba%20-%20kh&#244;ng%20l&#7901;i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file:///C:\Users\OSC\Downloads\Em-Tap-Lai-O-To-Nguyen-Nhat-Minh.mp3" TargetMode="External"/><Relationship Id="rId1" Type="http://schemas.openxmlformats.org/officeDocument/2006/relationships/audio" Target="file:///E:\NGA\GIA%20&#272;&#204;NH\Ca_Nha_Thuong_NhauMr%20Sang%20-%20kh&#244;ng%20l&#7901;i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12.jpeg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NGA\GIA%20&#272;&#204;NH\Ca_Nha_Thuong_NhauMr%20Sang%20-%20kh&#244;ng%20l&#7901;i.mp3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3445196" y="144379"/>
            <a:ext cx="480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4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30008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    : HOẠT ĐỘNG NGHỆ THUẬT TỔNG HỢP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5-6 TUỔI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30-35 PHÚT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 DIỆU HƯƠNG</a:t>
            </a:r>
            <a:endParaRPr kumimoji="0" lang="en-US" sz="4000" b="1" i="0" u="none" strike="noStrike" kern="1200" cap="none" spc="0" normalizeH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78CD7-8693-5ED9-25CA-48E21D198A79}"/>
              </a:ext>
            </a:extLst>
          </p:cNvPr>
          <p:cNvSpPr txBox="1"/>
          <p:nvPr/>
        </p:nvSpPr>
        <p:spPr>
          <a:xfrm>
            <a:off x="287788" y="2117245"/>
            <a:ext cx="1142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THẨM MĨ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41502-009E-545E-AF3E-25BC1EAB46C5}"/>
              </a:ext>
            </a:extLst>
          </p:cNvPr>
          <p:cNvSpPr txBox="1"/>
          <p:nvPr/>
        </p:nvSpPr>
        <p:spPr>
          <a:xfrm>
            <a:off x="4019410" y="6133729"/>
            <a:ext cx="395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2023-2024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07BC0390-4FB1-467A-2AD9-0C308DC7D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6" y="1056503"/>
            <a:ext cx="926585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82400" y="6172200"/>
            <a:ext cx="609600" cy="685800"/>
          </a:xfrm>
          <a:prstGeom prst="actionButtonBackPrevious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4101" name="Ca_Nha_Thuong_NhauMr Sang - không lờ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624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3227917" y="804864"/>
            <a:ext cx="46858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hát: Cả nhà thương nhau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ThuongNhau-BaoNgu-275165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84" y="5840413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hlinkClick r:id="rId8" action="ppaction://hlinksldjump"/>
          </p:cNvPr>
          <p:cNvSpPr/>
          <p:nvPr/>
        </p:nvSpPr>
        <p:spPr>
          <a:xfrm>
            <a:off x="10871200" y="4343400"/>
            <a:ext cx="645584" cy="977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213887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6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20800" y="6096000"/>
            <a:ext cx="711200" cy="762000"/>
          </a:xfrm>
          <a:prstGeom prst="actionButtonBackPrevious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126" name="Co Ong Ba Co Ba Ma - Tong H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135827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20800" y="6096000"/>
            <a:ext cx="711200" cy="762000"/>
          </a:xfrm>
          <a:prstGeom prst="actionButtonBackPrevious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126" name="Co Ong Ba Co Ba Ma - Tong H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491461" y="1524001"/>
            <a:ext cx="29498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hát: </a:t>
            </a:r>
          </a:p>
          <a:p>
            <a:pPr algn="ctr" eaLnBrk="1" hangingPunct="1"/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yêu bà</a:t>
            </a:r>
            <a:endParaRPr lang="vi-VN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u-Yeu-Ba-Ruby-Bao-A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hlinkClick r:id="rId8" action="ppaction://hlinksldjump"/>
          </p:cNvPr>
          <p:cNvSpPr/>
          <p:nvPr/>
        </p:nvSpPr>
        <p:spPr>
          <a:xfrm>
            <a:off x="11258551" y="3886200"/>
            <a:ext cx="647700" cy="977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701119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74400" y="6019800"/>
            <a:ext cx="609600" cy="609600"/>
          </a:xfrm>
          <a:prstGeom prst="actionButtonBackPrevious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6150" name="be quet nh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9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79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74400" y="6019800"/>
            <a:ext cx="609600" cy="609600"/>
          </a:xfrm>
          <a:prstGeom prst="actionButtonBackPrevious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6150" name="be quet nh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9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uaToi-QuynhTrang-367686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240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hlinkClick r:id="rId8" action="ppaction://hlinksldjump"/>
          </p:cNvPr>
          <p:cNvSpPr/>
          <p:nvPr/>
        </p:nvSpPr>
        <p:spPr>
          <a:xfrm>
            <a:off x="9855200" y="3429000"/>
            <a:ext cx="645584" cy="977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920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176000" y="5791200"/>
            <a:ext cx="812800" cy="685800"/>
          </a:xfrm>
          <a:prstGeom prst="actionButtonBackPrevious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pic>
        <p:nvPicPr>
          <p:cNvPr id="7175" name="Chau_Yeu_Ba - không lờ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9436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0668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176000" y="5791200"/>
            <a:ext cx="812800" cy="685800"/>
          </a:xfrm>
          <a:prstGeom prst="actionButtonBackPrevious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pic>
        <p:nvPicPr>
          <p:cNvPr id="7175" name="Chau_Yeu_Ba - không lờ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9436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2133600" y="5911851"/>
            <a:ext cx="6211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hát: Ba ngọn nến lung linh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 ngọn nến lung linh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>
            <a:hlinkClick r:id="rId8" action="ppaction://hlinksldjump"/>
          </p:cNvPr>
          <p:cNvSpPr/>
          <p:nvPr/>
        </p:nvSpPr>
        <p:spPr>
          <a:xfrm>
            <a:off x="11379200" y="5638800"/>
            <a:ext cx="645584" cy="977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19169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8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757714" y="2125077"/>
            <a:ext cx="6400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CHÀO TẠM BIÊT </a:t>
            </a:r>
          </a:p>
        </p:txBody>
      </p:sp>
    </p:spTree>
    <p:extLst>
      <p:ext uri="{BB962C8B-B14F-4D97-AF65-F5344CB8AC3E}">
        <p14:creationId xmlns:p14="http://schemas.microsoft.com/office/powerpoint/2010/main" val="646432428"/>
      </p:ext>
    </p:extLst>
  </p:cSld>
  <p:clrMapOvr>
    <a:masterClrMapping/>
  </p:clrMapOvr>
  <p:transition spd="med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2487030" y="2237831"/>
            <a:ext cx="7217937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1: BIỂU DIỄN ÂM NHẠC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HÁT NHẢY: “NHÀ MÌNH RẤT VUI”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haMinhRatVui-V.A-35840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629" y="4212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1232401" y="2440410"/>
            <a:ext cx="9001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DIỄN “AI THƯƠNG CON NHIỀU HƠN”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iThuongConNhieuHon-BeBaoNgu-40395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942" y="4111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1695101" y="2440410"/>
            <a:ext cx="8076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MINH HOẠ: BỐ LÀ TẤT CẢ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o-La-Tat-Ca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290" y="393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3000910" y="2440410"/>
            <a:ext cx="5464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MÚA: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MÚA CHO MẸ XEM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MuaChoMeXem-EllieKhanhNgoc-71358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0228" y="383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79B85-7E32-51AA-7454-B84ED6B0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9CE02-E21D-AA16-48F7-99F51FAB9567}"/>
              </a:ext>
            </a:extLst>
          </p:cNvPr>
          <p:cNvSpPr txBox="1"/>
          <p:nvPr/>
        </p:nvSpPr>
        <p:spPr>
          <a:xfrm>
            <a:off x="4892842" y="12192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40810-4415-07CF-853D-7B6FCA9D9CBB}"/>
              </a:ext>
            </a:extLst>
          </p:cNvPr>
          <p:cNvSpPr/>
          <p:nvPr/>
        </p:nvSpPr>
        <p:spPr>
          <a:xfrm>
            <a:off x="2728686" y="2440410"/>
            <a:ext cx="852688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A4E2D-9826-616E-E4A3-0C684546BADF}"/>
              </a:ext>
            </a:extLst>
          </p:cNvPr>
          <p:cNvSpPr txBox="1"/>
          <p:nvPr/>
        </p:nvSpPr>
        <p:spPr>
          <a:xfrm>
            <a:off x="96345" y="2474892"/>
            <a:ext cx="909672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PHẦN 2: NGHE HÁT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</a:t>
            </a:r>
            <a:r>
              <a:rPr lang="en-US" sz="32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GiaDinhNhoHanhPhucTo-Beat_3yxy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3674" y="4503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82400" y="6172200"/>
            <a:ext cx="609600" cy="685800"/>
          </a:xfrm>
          <a:prstGeom prst="actionButtonBackPrevious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4101" name="Ca_Nha_Thuong_NhauMr Sang - không lờ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624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m-Tap-Lai-O-To-Nguyen-Nhat-Minh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m-Tap-Lai-O-To-Nguyen-Nhat-Minh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2938" y="1143000"/>
            <a:ext cx="6981719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2.3.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60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vi-VN" sz="60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808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Rectangl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223164" y="223405"/>
            <a:ext cx="3251200" cy="3048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vi-VN" dirty="0"/>
          </a:p>
        </p:txBody>
      </p:sp>
      <p:sp useBgFill="1">
        <p:nvSpPr>
          <p:cNvPr id="3075" name="Rectangle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29600" y="3581400"/>
            <a:ext cx="3251200" cy="3048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3076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946400" y="3581400"/>
            <a:ext cx="3251200" cy="3124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3077" name="Rectangl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16000" y="304800"/>
            <a:ext cx="3251200" cy="3124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8" name="WordArt 4"/>
          <p:cNvSpPr>
            <a:spLocks noChangeArrowheads="1" noChangeShapeType="1" noTextEdit="1"/>
          </p:cNvSpPr>
          <p:nvPr/>
        </p:nvSpPr>
        <p:spPr bwMode="auto">
          <a:xfrm>
            <a:off x="2387600" y="457200"/>
            <a:ext cx="558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079" name="WordArt 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072467" y="3886200"/>
            <a:ext cx="1016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3080" name="WordArt 6"/>
          <p:cNvSpPr>
            <a:spLocks noChangeArrowheads="1" noChangeShapeType="1" noTextEdit="1"/>
          </p:cNvSpPr>
          <p:nvPr/>
        </p:nvSpPr>
        <p:spPr bwMode="auto">
          <a:xfrm>
            <a:off x="9347200" y="3886200"/>
            <a:ext cx="1016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3081" name="WordArt 7"/>
          <p:cNvSpPr>
            <a:spLocks noChangeArrowheads="1" noChangeShapeType="1" noTextEdit="1"/>
          </p:cNvSpPr>
          <p:nvPr/>
        </p:nvSpPr>
        <p:spPr bwMode="auto">
          <a:xfrm>
            <a:off x="6468533" y="533400"/>
            <a:ext cx="762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900">
            <a:off x="2154767" y="1806576"/>
            <a:ext cx="97366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179">
            <a:off x="6170085" y="1635126"/>
            <a:ext cx="1085849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1" y="5076826"/>
            <a:ext cx="1511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891089"/>
            <a:ext cx="1136651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45829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82400" y="6172200"/>
            <a:ext cx="609600" cy="685800"/>
          </a:xfrm>
          <a:prstGeom prst="actionButtonBackPrevious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4101" name="Ca_Nha_Thuong_NhauMr Sang - không lờ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6248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183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146</Words>
  <Application>Microsoft Office PowerPoint</Application>
  <PresentationFormat>Widescreen</PresentationFormat>
  <Paragraphs>27</Paragraphs>
  <Slides>17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A3.OpenSansBold-San</vt:lpstr>
      <vt:lpstr>A3.OpenSans-San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noi vu</cp:lastModifiedBy>
  <cp:revision>79</cp:revision>
  <dcterms:created xsi:type="dcterms:W3CDTF">2022-08-22T00:31:57Z</dcterms:created>
  <dcterms:modified xsi:type="dcterms:W3CDTF">2023-11-15T17:29:40Z</dcterms:modified>
</cp:coreProperties>
</file>