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2"/>
  </p:notesMasterIdLst>
  <p:sldIdLst>
    <p:sldId id="256" r:id="rId2"/>
    <p:sldId id="258" r:id="rId3"/>
    <p:sldId id="259" r:id="rId4"/>
    <p:sldId id="262" r:id="rId5"/>
    <p:sldId id="293" r:id="rId6"/>
    <p:sldId id="294" r:id="rId7"/>
    <p:sldId id="295" r:id="rId8"/>
    <p:sldId id="296" r:id="rId9"/>
    <p:sldId id="297" r:id="rId10"/>
    <p:sldId id="271" r:id="rId11"/>
  </p:sldIdLst>
  <p:sldSz cx="9144000" cy="5143500" type="screen16x9"/>
  <p:notesSz cx="6858000" cy="9144000"/>
  <p:embeddedFontLst>
    <p:embeddedFont>
      <p:font typeface="Fredoka Medium" panose="020B0604020202020204" charset="-79"/>
      <p:regular r:id="rId13"/>
      <p:bold r:id="rId14"/>
    </p:embeddedFont>
    <p:embeddedFont>
      <p:font typeface="DM Sans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281A13-961D-43BF-B8C5-F11FE41B0988}">
  <a:tblStyle styleId="{7D281A13-961D-43BF-B8C5-F11FE41B09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2374efca3e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2374efca3e4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c6ac5e8787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c6ac5e8787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8794a74c9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2" name="Google Shape;1792;g8794a74c9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0" name="Google Shape;2050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1" name="Google Shape;2531;g232ab9e6e27_0_5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2" name="Google Shape;2532;g232ab9e6e27_0_5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146" y="2550"/>
            <a:ext cx="9143930" cy="5133300"/>
            <a:chOff x="4146" y="2550"/>
            <a:chExt cx="9143930" cy="51333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4146" y="2550"/>
              <a:ext cx="9143930" cy="5133300"/>
              <a:chOff x="4146" y="2550"/>
              <a:chExt cx="9143930" cy="51333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167386" y="2550"/>
                <a:ext cx="8817429" cy="5133300"/>
                <a:chOff x="0" y="-98725"/>
                <a:chExt cx="8817429" cy="5133300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326571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979714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1632857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2286000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0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653143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1306286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1959429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6204857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7511143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8490857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5551714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6858000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8164286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8817429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2939143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>
                  <a:off x="3592286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>
                  <a:off x="4245429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>
                  <a:off x="4898571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" name="Google Shape;31;p2"/>
                <p:cNvCxnSpPr/>
                <p:nvPr/>
              </p:nvCxnSpPr>
              <p:spPr>
                <a:xfrm>
                  <a:off x="2612571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" name="Google Shape;32;p2"/>
                <p:cNvCxnSpPr/>
                <p:nvPr/>
              </p:nvCxnSpPr>
              <p:spPr>
                <a:xfrm>
                  <a:off x="3265714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" name="Google Shape;33;p2"/>
                <p:cNvCxnSpPr/>
                <p:nvPr/>
              </p:nvCxnSpPr>
              <p:spPr>
                <a:xfrm>
                  <a:off x="3918857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" name="Google Shape;34;p2"/>
                <p:cNvCxnSpPr/>
                <p:nvPr/>
              </p:nvCxnSpPr>
              <p:spPr>
                <a:xfrm>
                  <a:off x="4572000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" name="Google Shape;35;p2"/>
                <p:cNvCxnSpPr/>
                <p:nvPr/>
              </p:nvCxnSpPr>
              <p:spPr>
                <a:xfrm>
                  <a:off x="5225143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" name="Google Shape;36;p2"/>
                <p:cNvCxnSpPr/>
                <p:nvPr/>
              </p:nvCxnSpPr>
              <p:spPr>
                <a:xfrm>
                  <a:off x="6531429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" name="Google Shape;37;p2"/>
                <p:cNvCxnSpPr/>
                <p:nvPr/>
              </p:nvCxnSpPr>
              <p:spPr>
                <a:xfrm>
                  <a:off x="7837714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" name="Google Shape;38;p2"/>
                <p:cNvCxnSpPr/>
                <p:nvPr/>
              </p:nvCxnSpPr>
              <p:spPr>
                <a:xfrm>
                  <a:off x="5878286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" name="Google Shape;39;p2"/>
                <p:cNvCxnSpPr/>
                <p:nvPr/>
              </p:nvCxnSpPr>
              <p:spPr>
                <a:xfrm>
                  <a:off x="7184571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0" name="Google Shape;40;p2"/>
              <p:cNvGrpSpPr/>
              <p:nvPr/>
            </p:nvGrpSpPr>
            <p:grpSpPr>
              <a:xfrm>
                <a:off x="4146" y="119914"/>
                <a:ext cx="9143930" cy="4898571"/>
                <a:chOff x="4141" y="119914"/>
                <a:chExt cx="9127500" cy="4898571"/>
              </a:xfrm>
            </p:grpSpPr>
            <p:cxnSp>
              <p:nvCxnSpPr>
                <p:cNvPr id="41" name="Google Shape;41;p2"/>
                <p:cNvCxnSpPr/>
                <p:nvPr/>
              </p:nvCxnSpPr>
              <p:spPr>
                <a:xfrm>
                  <a:off x="4567891" y="-4117264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" name="Google Shape;42;p2"/>
                <p:cNvCxnSpPr/>
                <p:nvPr/>
              </p:nvCxnSpPr>
              <p:spPr>
                <a:xfrm>
                  <a:off x="4567891" y="-3464121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" name="Google Shape;43;p2"/>
                <p:cNvCxnSpPr/>
                <p:nvPr/>
              </p:nvCxnSpPr>
              <p:spPr>
                <a:xfrm>
                  <a:off x="4567891" y="-2810979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" name="Google Shape;44;p2"/>
                <p:cNvCxnSpPr/>
                <p:nvPr/>
              </p:nvCxnSpPr>
              <p:spPr>
                <a:xfrm>
                  <a:off x="4567891" y="-2157836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" name="Google Shape;45;p2"/>
                <p:cNvCxnSpPr/>
                <p:nvPr/>
              </p:nvCxnSpPr>
              <p:spPr>
                <a:xfrm>
                  <a:off x="4567891" y="-4443836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" name="Google Shape;46;p2"/>
                <p:cNvCxnSpPr/>
                <p:nvPr/>
              </p:nvCxnSpPr>
              <p:spPr>
                <a:xfrm>
                  <a:off x="4567891" y="-3790693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" name="Google Shape;47;p2"/>
                <p:cNvCxnSpPr/>
                <p:nvPr/>
              </p:nvCxnSpPr>
              <p:spPr>
                <a:xfrm>
                  <a:off x="4567891" y="-3137550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" name="Google Shape;48;p2"/>
                <p:cNvCxnSpPr/>
                <p:nvPr/>
              </p:nvCxnSpPr>
              <p:spPr>
                <a:xfrm>
                  <a:off x="4567891" y="-2484407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" name="Google Shape;49;p2"/>
                <p:cNvCxnSpPr/>
                <p:nvPr/>
              </p:nvCxnSpPr>
              <p:spPr>
                <a:xfrm>
                  <a:off x="4567891" y="-1504693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" name="Google Shape;50;p2"/>
                <p:cNvCxnSpPr/>
                <p:nvPr/>
              </p:nvCxnSpPr>
              <p:spPr>
                <a:xfrm>
                  <a:off x="4567891" y="-851550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" name="Google Shape;51;p2"/>
                <p:cNvCxnSpPr/>
                <p:nvPr/>
              </p:nvCxnSpPr>
              <p:spPr>
                <a:xfrm>
                  <a:off x="4567891" y="-198407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" name="Google Shape;52;p2"/>
                <p:cNvCxnSpPr/>
                <p:nvPr/>
              </p:nvCxnSpPr>
              <p:spPr>
                <a:xfrm>
                  <a:off x="4567891" y="454736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" name="Google Shape;53;p2"/>
                <p:cNvCxnSpPr/>
                <p:nvPr/>
              </p:nvCxnSpPr>
              <p:spPr>
                <a:xfrm>
                  <a:off x="4567891" y="-1831264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" name="Google Shape;54;p2"/>
                <p:cNvCxnSpPr/>
                <p:nvPr/>
              </p:nvCxnSpPr>
              <p:spPr>
                <a:xfrm>
                  <a:off x="4567891" y="-1178121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" name="Google Shape;55;p2"/>
                <p:cNvCxnSpPr/>
                <p:nvPr/>
              </p:nvCxnSpPr>
              <p:spPr>
                <a:xfrm>
                  <a:off x="4567891" y="-524979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" name="Google Shape;56;p2"/>
                <p:cNvCxnSpPr/>
                <p:nvPr/>
              </p:nvCxnSpPr>
              <p:spPr>
                <a:xfrm>
                  <a:off x="4567891" y="128164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57" name="Google Shape;57;p2"/>
            <p:cNvSpPr/>
            <p:nvPr/>
          </p:nvSpPr>
          <p:spPr>
            <a:xfrm>
              <a:off x="293250" y="295050"/>
              <a:ext cx="8557500" cy="4548300"/>
            </a:xfrm>
            <a:prstGeom prst="roundRect">
              <a:avLst>
                <a:gd name="adj" fmla="val 3456"/>
              </a:avLst>
            </a:prstGeom>
            <a:solidFill>
              <a:schemeClr val="accent4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2"/>
          <p:cNvSpPr txBox="1">
            <a:spLocks noGrp="1"/>
          </p:cNvSpPr>
          <p:nvPr>
            <p:ph type="ctrTitle"/>
          </p:nvPr>
        </p:nvSpPr>
        <p:spPr>
          <a:xfrm>
            <a:off x="2303300" y="719100"/>
            <a:ext cx="4537200" cy="29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ubTitle" idx="1"/>
          </p:nvPr>
        </p:nvSpPr>
        <p:spPr>
          <a:xfrm>
            <a:off x="2303400" y="3817173"/>
            <a:ext cx="45372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60" name="Google Shape;60;p2"/>
          <p:cNvGrpSpPr/>
          <p:nvPr/>
        </p:nvGrpSpPr>
        <p:grpSpPr>
          <a:xfrm>
            <a:off x="8560597" y="4456336"/>
            <a:ext cx="320723" cy="463490"/>
            <a:chOff x="6658625" y="778200"/>
            <a:chExt cx="380726" cy="550201"/>
          </a:xfrm>
        </p:grpSpPr>
        <p:sp>
          <p:nvSpPr>
            <p:cNvPr id="61" name="Google Shape;61;p2"/>
            <p:cNvSpPr/>
            <p:nvPr/>
          </p:nvSpPr>
          <p:spPr>
            <a:xfrm>
              <a:off x="6658625" y="778200"/>
              <a:ext cx="380726" cy="550201"/>
            </a:xfrm>
            <a:custGeom>
              <a:avLst/>
              <a:gdLst/>
              <a:ahLst/>
              <a:cxnLst/>
              <a:rect l="l" t="t" r="r" b="b"/>
              <a:pathLst>
                <a:path w="1330" h="1922" extrusionOk="0">
                  <a:moveTo>
                    <a:pt x="517" y="1"/>
                  </a:moveTo>
                  <a:cubicBezTo>
                    <a:pt x="517" y="4"/>
                    <a:pt x="517" y="7"/>
                    <a:pt x="518" y="10"/>
                  </a:cubicBezTo>
                  <a:lnTo>
                    <a:pt x="518" y="10"/>
                  </a:lnTo>
                  <a:cubicBezTo>
                    <a:pt x="517" y="4"/>
                    <a:pt x="517" y="1"/>
                    <a:pt x="517" y="1"/>
                  </a:cubicBezTo>
                  <a:close/>
                  <a:moveTo>
                    <a:pt x="1" y="1228"/>
                  </a:moveTo>
                  <a:lnTo>
                    <a:pt x="1" y="1228"/>
                  </a:lnTo>
                  <a:cubicBezTo>
                    <a:pt x="3" y="1228"/>
                    <a:pt x="5" y="1228"/>
                    <a:pt x="7" y="1228"/>
                  </a:cubicBezTo>
                  <a:lnTo>
                    <a:pt x="7" y="1228"/>
                  </a:lnTo>
                  <a:cubicBezTo>
                    <a:pt x="3" y="1228"/>
                    <a:pt x="1" y="1228"/>
                    <a:pt x="1" y="1228"/>
                  </a:cubicBezTo>
                  <a:close/>
                  <a:moveTo>
                    <a:pt x="518" y="10"/>
                  </a:moveTo>
                  <a:cubicBezTo>
                    <a:pt x="526" y="121"/>
                    <a:pt x="595" y="1228"/>
                    <a:pt x="13" y="1228"/>
                  </a:cubicBezTo>
                  <a:cubicBezTo>
                    <a:pt x="11" y="1228"/>
                    <a:pt x="9" y="1228"/>
                    <a:pt x="7" y="1228"/>
                  </a:cubicBezTo>
                  <a:lnTo>
                    <a:pt x="7" y="1228"/>
                  </a:lnTo>
                  <a:cubicBezTo>
                    <a:pt x="78" y="1230"/>
                    <a:pt x="691" y="1267"/>
                    <a:pt x="771" y="1921"/>
                  </a:cubicBezTo>
                  <a:cubicBezTo>
                    <a:pt x="771" y="1921"/>
                    <a:pt x="788" y="1354"/>
                    <a:pt x="1329" y="1084"/>
                  </a:cubicBezTo>
                  <a:cubicBezTo>
                    <a:pt x="1329" y="1084"/>
                    <a:pt x="574" y="681"/>
                    <a:pt x="518" y="10"/>
                  </a:cubicBez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658625" y="778200"/>
              <a:ext cx="380726" cy="550201"/>
            </a:xfrm>
            <a:custGeom>
              <a:avLst/>
              <a:gdLst/>
              <a:ahLst/>
              <a:cxnLst/>
              <a:rect l="l" t="t" r="r" b="b"/>
              <a:pathLst>
                <a:path w="1330" h="1922" extrusionOk="0">
                  <a:moveTo>
                    <a:pt x="1" y="1228"/>
                  </a:moveTo>
                  <a:lnTo>
                    <a:pt x="1" y="1228"/>
                  </a:lnTo>
                  <a:cubicBezTo>
                    <a:pt x="3" y="1228"/>
                    <a:pt x="5" y="1228"/>
                    <a:pt x="7" y="1228"/>
                  </a:cubicBezTo>
                  <a:lnTo>
                    <a:pt x="7" y="1228"/>
                  </a:lnTo>
                  <a:cubicBezTo>
                    <a:pt x="3" y="1228"/>
                    <a:pt x="1" y="1228"/>
                    <a:pt x="1" y="1228"/>
                  </a:cubicBezTo>
                  <a:close/>
                  <a:moveTo>
                    <a:pt x="517" y="1"/>
                  </a:moveTo>
                  <a:lnTo>
                    <a:pt x="517" y="9"/>
                  </a:lnTo>
                  <a:cubicBezTo>
                    <a:pt x="517" y="9"/>
                    <a:pt x="625" y="1228"/>
                    <a:pt x="14" y="1228"/>
                  </a:cubicBezTo>
                  <a:cubicBezTo>
                    <a:pt x="12" y="1228"/>
                    <a:pt x="10" y="1228"/>
                    <a:pt x="7" y="1228"/>
                  </a:cubicBezTo>
                  <a:lnTo>
                    <a:pt x="7" y="1228"/>
                  </a:lnTo>
                  <a:cubicBezTo>
                    <a:pt x="78" y="1230"/>
                    <a:pt x="691" y="1267"/>
                    <a:pt x="771" y="1921"/>
                  </a:cubicBezTo>
                  <a:cubicBezTo>
                    <a:pt x="771" y="1921"/>
                    <a:pt x="788" y="1354"/>
                    <a:pt x="1329" y="1084"/>
                  </a:cubicBezTo>
                  <a:cubicBezTo>
                    <a:pt x="1329" y="1084"/>
                    <a:pt x="568" y="678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466;p11"/>
          <p:cNvGrpSpPr/>
          <p:nvPr/>
        </p:nvGrpSpPr>
        <p:grpSpPr>
          <a:xfrm>
            <a:off x="4146" y="2550"/>
            <a:ext cx="9143930" cy="5133300"/>
            <a:chOff x="4146" y="2550"/>
            <a:chExt cx="9143930" cy="5133300"/>
          </a:xfrm>
        </p:grpSpPr>
        <p:grpSp>
          <p:nvGrpSpPr>
            <p:cNvPr id="467" name="Google Shape;467;p11"/>
            <p:cNvGrpSpPr/>
            <p:nvPr/>
          </p:nvGrpSpPr>
          <p:grpSpPr>
            <a:xfrm>
              <a:off x="4146" y="2550"/>
              <a:ext cx="9143930" cy="5133300"/>
              <a:chOff x="4146" y="2550"/>
              <a:chExt cx="9143930" cy="5133300"/>
            </a:xfrm>
          </p:grpSpPr>
          <p:grpSp>
            <p:nvGrpSpPr>
              <p:cNvPr id="468" name="Google Shape;468;p11"/>
              <p:cNvGrpSpPr/>
              <p:nvPr/>
            </p:nvGrpSpPr>
            <p:grpSpPr>
              <a:xfrm>
                <a:off x="167386" y="2550"/>
                <a:ext cx="8817429" cy="5133300"/>
                <a:chOff x="0" y="-98725"/>
                <a:chExt cx="8817429" cy="5133300"/>
              </a:xfrm>
            </p:grpSpPr>
            <p:cxnSp>
              <p:nvCxnSpPr>
                <p:cNvPr id="469" name="Google Shape;469;p11"/>
                <p:cNvCxnSpPr/>
                <p:nvPr/>
              </p:nvCxnSpPr>
              <p:spPr>
                <a:xfrm>
                  <a:off x="326571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0" name="Google Shape;470;p11"/>
                <p:cNvCxnSpPr/>
                <p:nvPr/>
              </p:nvCxnSpPr>
              <p:spPr>
                <a:xfrm>
                  <a:off x="979714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1" name="Google Shape;471;p11"/>
                <p:cNvCxnSpPr/>
                <p:nvPr/>
              </p:nvCxnSpPr>
              <p:spPr>
                <a:xfrm>
                  <a:off x="1632857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2" name="Google Shape;472;p11"/>
                <p:cNvCxnSpPr/>
                <p:nvPr/>
              </p:nvCxnSpPr>
              <p:spPr>
                <a:xfrm>
                  <a:off x="2286000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3" name="Google Shape;473;p11"/>
                <p:cNvCxnSpPr/>
                <p:nvPr/>
              </p:nvCxnSpPr>
              <p:spPr>
                <a:xfrm>
                  <a:off x="0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4" name="Google Shape;474;p11"/>
                <p:cNvCxnSpPr/>
                <p:nvPr/>
              </p:nvCxnSpPr>
              <p:spPr>
                <a:xfrm>
                  <a:off x="653143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5" name="Google Shape;475;p11"/>
                <p:cNvCxnSpPr/>
                <p:nvPr/>
              </p:nvCxnSpPr>
              <p:spPr>
                <a:xfrm>
                  <a:off x="1306286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6" name="Google Shape;476;p11"/>
                <p:cNvCxnSpPr/>
                <p:nvPr/>
              </p:nvCxnSpPr>
              <p:spPr>
                <a:xfrm>
                  <a:off x="1959429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7" name="Google Shape;477;p11"/>
                <p:cNvCxnSpPr/>
                <p:nvPr/>
              </p:nvCxnSpPr>
              <p:spPr>
                <a:xfrm>
                  <a:off x="6204857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8" name="Google Shape;478;p11"/>
                <p:cNvCxnSpPr/>
                <p:nvPr/>
              </p:nvCxnSpPr>
              <p:spPr>
                <a:xfrm>
                  <a:off x="7511143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9" name="Google Shape;479;p11"/>
                <p:cNvCxnSpPr/>
                <p:nvPr/>
              </p:nvCxnSpPr>
              <p:spPr>
                <a:xfrm>
                  <a:off x="8490857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0" name="Google Shape;480;p11"/>
                <p:cNvCxnSpPr/>
                <p:nvPr/>
              </p:nvCxnSpPr>
              <p:spPr>
                <a:xfrm>
                  <a:off x="5551714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1" name="Google Shape;481;p11"/>
                <p:cNvCxnSpPr/>
                <p:nvPr/>
              </p:nvCxnSpPr>
              <p:spPr>
                <a:xfrm>
                  <a:off x="6858000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2" name="Google Shape;482;p11"/>
                <p:cNvCxnSpPr/>
                <p:nvPr/>
              </p:nvCxnSpPr>
              <p:spPr>
                <a:xfrm>
                  <a:off x="8164286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3" name="Google Shape;483;p11"/>
                <p:cNvCxnSpPr/>
                <p:nvPr/>
              </p:nvCxnSpPr>
              <p:spPr>
                <a:xfrm>
                  <a:off x="8817429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4" name="Google Shape;484;p11"/>
                <p:cNvCxnSpPr/>
                <p:nvPr/>
              </p:nvCxnSpPr>
              <p:spPr>
                <a:xfrm>
                  <a:off x="2939143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5" name="Google Shape;485;p11"/>
                <p:cNvCxnSpPr/>
                <p:nvPr/>
              </p:nvCxnSpPr>
              <p:spPr>
                <a:xfrm>
                  <a:off x="3592286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6" name="Google Shape;486;p11"/>
                <p:cNvCxnSpPr/>
                <p:nvPr/>
              </p:nvCxnSpPr>
              <p:spPr>
                <a:xfrm>
                  <a:off x="4245429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7" name="Google Shape;487;p11"/>
                <p:cNvCxnSpPr/>
                <p:nvPr/>
              </p:nvCxnSpPr>
              <p:spPr>
                <a:xfrm>
                  <a:off x="4898571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8" name="Google Shape;488;p11"/>
                <p:cNvCxnSpPr/>
                <p:nvPr/>
              </p:nvCxnSpPr>
              <p:spPr>
                <a:xfrm>
                  <a:off x="2612571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9" name="Google Shape;489;p11"/>
                <p:cNvCxnSpPr/>
                <p:nvPr/>
              </p:nvCxnSpPr>
              <p:spPr>
                <a:xfrm>
                  <a:off x="3265714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0" name="Google Shape;490;p11"/>
                <p:cNvCxnSpPr/>
                <p:nvPr/>
              </p:nvCxnSpPr>
              <p:spPr>
                <a:xfrm>
                  <a:off x="3918857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1" name="Google Shape;491;p11"/>
                <p:cNvCxnSpPr/>
                <p:nvPr/>
              </p:nvCxnSpPr>
              <p:spPr>
                <a:xfrm>
                  <a:off x="4572000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2" name="Google Shape;492;p11"/>
                <p:cNvCxnSpPr/>
                <p:nvPr/>
              </p:nvCxnSpPr>
              <p:spPr>
                <a:xfrm>
                  <a:off x="5225143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3" name="Google Shape;493;p11"/>
                <p:cNvCxnSpPr/>
                <p:nvPr/>
              </p:nvCxnSpPr>
              <p:spPr>
                <a:xfrm>
                  <a:off x="6531429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4" name="Google Shape;494;p11"/>
                <p:cNvCxnSpPr/>
                <p:nvPr/>
              </p:nvCxnSpPr>
              <p:spPr>
                <a:xfrm>
                  <a:off x="7837714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5" name="Google Shape;495;p11"/>
                <p:cNvCxnSpPr/>
                <p:nvPr/>
              </p:nvCxnSpPr>
              <p:spPr>
                <a:xfrm>
                  <a:off x="5878286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6" name="Google Shape;496;p11"/>
                <p:cNvCxnSpPr/>
                <p:nvPr/>
              </p:nvCxnSpPr>
              <p:spPr>
                <a:xfrm>
                  <a:off x="7184571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97" name="Google Shape;497;p11"/>
              <p:cNvGrpSpPr/>
              <p:nvPr/>
            </p:nvGrpSpPr>
            <p:grpSpPr>
              <a:xfrm>
                <a:off x="4146" y="119914"/>
                <a:ext cx="9143930" cy="4898571"/>
                <a:chOff x="4141" y="119914"/>
                <a:chExt cx="9127500" cy="4898571"/>
              </a:xfrm>
            </p:grpSpPr>
            <p:cxnSp>
              <p:nvCxnSpPr>
                <p:cNvPr id="498" name="Google Shape;498;p11"/>
                <p:cNvCxnSpPr/>
                <p:nvPr/>
              </p:nvCxnSpPr>
              <p:spPr>
                <a:xfrm>
                  <a:off x="4567891" y="-4117264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9" name="Google Shape;499;p11"/>
                <p:cNvCxnSpPr/>
                <p:nvPr/>
              </p:nvCxnSpPr>
              <p:spPr>
                <a:xfrm>
                  <a:off x="4567891" y="-3464121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0" name="Google Shape;500;p11"/>
                <p:cNvCxnSpPr/>
                <p:nvPr/>
              </p:nvCxnSpPr>
              <p:spPr>
                <a:xfrm>
                  <a:off x="4567891" y="-2810979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1" name="Google Shape;501;p11"/>
                <p:cNvCxnSpPr/>
                <p:nvPr/>
              </p:nvCxnSpPr>
              <p:spPr>
                <a:xfrm>
                  <a:off x="4567891" y="-2157836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2" name="Google Shape;502;p11"/>
                <p:cNvCxnSpPr/>
                <p:nvPr/>
              </p:nvCxnSpPr>
              <p:spPr>
                <a:xfrm>
                  <a:off x="4567891" y="-4443836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3" name="Google Shape;503;p11"/>
                <p:cNvCxnSpPr/>
                <p:nvPr/>
              </p:nvCxnSpPr>
              <p:spPr>
                <a:xfrm>
                  <a:off x="4567891" y="-3790693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4" name="Google Shape;504;p11"/>
                <p:cNvCxnSpPr/>
                <p:nvPr/>
              </p:nvCxnSpPr>
              <p:spPr>
                <a:xfrm>
                  <a:off x="4567891" y="-3137550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5" name="Google Shape;505;p11"/>
                <p:cNvCxnSpPr/>
                <p:nvPr/>
              </p:nvCxnSpPr>
              <p:spPr>
                <a:xfrm>
                  <a:off x="4567891" y="-2484407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6" name="Google Shape;506;p11"/>
                <p:cNvCxnSpPr/>
                <p:nvPr/>
              </p:nvCxnSpPr>
              <p:spPr>
                <a:xfrm>
                  <a:off x="4567891" y="-1504693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7" name="Google Shape;507;p11"/>
                <p:cNvCxnSpPr/>
                <p:nvPr/>
              </p:nvCxnSpPr>
              <p:spPr>
                <a:xfrm>
                  <a:off x="4567891" y="-851550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8" name="Google Shape;508;p11"/>
                <p:cNvCxnSpPr/>
                <p:nvPr/>
              </p:nvCxnSpPr>
              <p:spPr>
                <a:xfrm>
                  <a:off x="4567891" y="-198407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9" name="Google Shape;509;p11"/>
                <p:cNvCxnSpPr/>
                <p:nvPr/>
              </p:nvCxnSpPr>
              <p:spPr>
                <a:xfrm>
                  <a:off x="4567891" y="454736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0" name="Google Shape;510;p11"/>
                <p:cNvCxnSpPr/>
                <p:nvPr/>
              </p:nvCxnSpPr>
              <p:spPr>
                <a:xfrm>
                  <a:off x="4567891" y="-1831264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1" name="Google Shape;511;p11"/>
                <p:cNvCxnSpPr/>
                <p:nvPr/>
              </p:nvCxnSpPr>
              <p:spPr>
                <a:xfrm>
                  <a:off x="4567891" y="-1178121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2" name="Google Shape;512;p11"/>
                <p:cNvCxnSpPr/>
                <p:nvPr/>
              </p:nvCxnSpPr>
              <p:spPr>
                <a:xfrm>
                  <a:off x="4567891" y="-524979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3" name="Google Shape;513;p11"/>
                <p:cNvCxnSpPr/>
                <p:nvPr/>
              </p:nvCxnSpPr>
              <p:spPr>
                <a:xfrm>
                  <a:off x="4567891" y="128164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514" name="Google Shape;514;p11"/>
            <p:cNvSpPr/>
            <p:nvPr/>
          </p:nvSpPr>
          <p:spPr>
            <a:xfrm>
              <a:off x="293250" y="295050"/>
              <a:ext cx="8557500" cy="4548300"/>
            </a:xfrm>
            <a:prstGeom prst="roundRect">
              <a:avLst>
                <a:gd name="adj" fmla="val 3456"/>
              </a:avLst>
            </a:prstGeom>
            <a:solidFill>
              <a:schemeClr val="accent4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5" name="Google Shape;515;p11"/>
          <p:cNvSpPr txBox="1">
            <a:spLocks noGrp="1"/>
          </p:cNvSpPr>
          <p:nvPr>
            <p:ph type="title" hasCustomPrompt="1"/>
          </p:nvPr>
        </p:nvSpPr>
        <p:spPr>
          <a:xfrm>
            <a:off x="1468050" y="1560304"/>
            <a:ext cx="6207900" cy="12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16" name="Google Shape;516;p11"/>
          <p:cNvSpPr txBox="1">
            <a:spLocks noGrp="1"/>
          </p:cNvSpPr>
          <p:nvPr>
            <p:ph type="subTitle" idx="1"/>
          </p:nvPr>
        </p:nvSpPr>
        <p:spPr>
          <a:xfrm flipH="1">
            <a:off x="2845950" y="2864852"/>
            <a:ext cx="34521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_1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13"/>
          <p:cNvGrpSpPr/>
          <p:nvPr/>
        </p:nvGrpSpPr>
        <p:grpSpPr>
          <a:xfrm>
            <a:off x="4146" y="2550"/>
            <a:ext cx="9143930" cy="5133300"/>
            <a:chOff x="4146" y="2550"/>
            <a:chExt cx="9143930" cy="5133300"/>
          </a:xfrm>
        </p:grpSpPr>
        <p:grpSp>
          <p:nvGrpSpPr>
            <p:cNvPr id="520" name="Google Shape;520;p13"/>
            <p:cNvGrpSpPr/>
            <p:nvPr/>
          </p:nvGrpSpPr>
          <p:grpSpPr>
            <a:xfrm>
              <a:off x="4146" y="2550"/>
              <a:ext cx="9143930" cy="5133300"/>
              <a:chOff x="4146" y="2550"/>
              <a:chExt cx="9143930" cy="5133300"/>
            </a:xfrm>
          </p:grpSpPr>
          <p:grpSp>
            <p:nvGrpSpPr>
              <p:cNvPr id="521" name="Google Shape;521;p13"/>
              <p:cNvGrpSpPr/>
              <p:nvPr/>
            </p:nvGrpSpPr>
            <p:grpSpPr>
              <a:xfrm>
                <a:off x="167386" y="2550"/>
                <a:ext cx="8817429" cy="5133300"/>
                <a:chOff x="0" y="-98725"/>
                <a:chExt cx="8817429" cy="5133300"/>
              </a:xfrm>
            </p:grpSpPr>
            <p:cxnSp>
              <p:nvCxnSpPr>
                <p:cNvPr id="522" name="Google Shape;522;p13"/>
                <p:cNvCxnSpPr/>
                <p:nvPr/>
              </p:nvCxnSpPr>
              <p:spPr>
                <a:xfrm>
                  <a:off x="326571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3" name="Google Shape;523;p13"/>
                <p:cNvCxnSpPr/>
                <p:nvPr/>
              </p:nvCxnSpPr>
              <p:spPr>
                <a:xfrm>
                  <a:off x="979714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4" name="Google Shape;524;p13"/>
                <p:cNvCxnSpPr/>
                <p:nvPr/>
              </p:nvCxnSpPr>
              <p:spPr>
                <a:xfrm>
                  <a:off x="1632857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5" name="Google Shape;525;p13"/>
                <p:cNvCxnSpPr/>
                <p:nvPr/>
              </p:nvCxnSpPr>
              <p:spPr>
                <a:xfrm>
                  <a:off x="2286000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6" name="Google Shape;526;p13"/>
                <p:cNvCxnSpPr/>
                <p:nvPr/>
              </p:nvCxnSpPr>
              <p:spPr>
                <a:xfrm>
                  <a:off x="0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7" name="Google Shape;527;p13"/>
                <p:cNvCxnSpPr/>
                <p:nvPr/>
              </p:nvCxnSpPr>
              <p:spPr>
                <a:xfrm>
                  <a:off x="653143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8" name="Google Shape;528;p13"/>
                <p:cNvCxnSpPr/>
                <p:nvPr/>
              </p:nvCxnSpPr>
              <p:spPr>
                <a:xfrm>
                  <a:off x="1306286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9" name="Google Shape;529;p13"/>
                <p:cNvCxnSpPr/>
                <p:nvPr/>
              </p:nvCxnSpPr>
              <p:spPr>
                <a:xfrm>
                  <a:off x="1959429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0" name="Google Shape;530;p13"/>
                <p:cNvCxnSpPr/>
                <p:nvPr/>
              </p:nvCxnSpPr>
              <p:spPr>
                <a:xfrm>
                  <a:off x="6204857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1" name="Google Shape;531;p13"/>
                <p:cNvCxnSpPr/>
                <p:nvPr/>
              </p:nvCxnSpPr>
              <p:spPr>
                <a:xfrm>
                  <a:off x="7511143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2" name="Google Shape;532;p13"/>
                <p:cNvCxnSpPr/>
                <p:nvPr/>
              </p:nvCxnSpPr>
              <p:spPr>
                <a:xfrm>
                  <a:off x="8490857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3" name="Google Shape;533;p13"/>
                <p:cNvCxnSpPr/>
                <p:nvPr/>
              </p:nvCxnSpPr>
              <p:spPr>
                <a:xfrm>
                  <a:off x="5551714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4" name="Google Shape;534;p13"/>
                <p:cNvCxnSpPr/>
                <p:nvPr/>
              </p:nvCxnSpPr>
              <p:spPr>
                <a:xfrm>
                  <a:off x="6858000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5" name="Google Shape;535;p13"/>
                <p:cNvCxnSpPr/>
                <p:nvPr/>
              </p:nvCxnSpPr>
              <p:spPr>
                <a:xfrm>
                  <a:off x="8164286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6" name="Google Shape;536;p13"/>
                <p:cNvCxnSpPr/>
                <p:nvPr/>
              </p:nvCxnSpPr>
              <p:spPr>
                <a:xfrm>
                  <a:off x="8817429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7" name="Google Shape;537;p13"/>
                <p:cNvCxnSpPr/>
                <p:nvPr/>
              </p:nvCxnSpPr>
              <p:spPr>
                <a:xfrm>
                  <a:off x="2939143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8" name="Google Shape;538;p13"/>
                <p:cNvCxnSpPr/>
                <p:nvPr/>
              </p:nvCxnSpPr>
              <p:spPr>
                <a:xfrm>
                  <a:off x="3592286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9" name="Google Shape;539;p13"/>
                <p:cNvCxnSpPr/>
                <p:nvPr/>
              </p:nvCxnSpPr>
              <p:spPr>
                <a:xfrm>
                  <a:off x="4245429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0" name="Google Shape;540;p13"/>
                <p:cNvCxnSpPr/>
                <p:nvPr/>
              </p:nvCxnSpPr>
              <p:spPr>
                <a:xfrm>
                  <a:off x="4898571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1" name="Google Shape;541;p13"/>
                <p:cNvCxnSpPr/>
                <p:nvPr/>
              </p:nvCxnSpPr>
              <p:spPr>
                <a:xfrm>
                  <a:off x="2612571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2" name="Google Shape;542;p13"/>
                <p:cNvCxnSpPr/>
                <p:nvPr/>
              </p:nvCxnSpPr>
              <p:spPr>
                <a:xfrm>
                  <a:off x="3265714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3" name="Google Shape;543;p13"/>
                <p:cNvCxnSpPr/>
                <p:nvPr/>
              </p:nvCxnSpPr>
              <p:spPr>
                <a:xfrm>
                  <a:off x="3918857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4" name="Google Shape;544;p13"/>
                <p:cNvCxnSpPr/>
                <p:nvPr/>
              </p:nvCxnSpPr>
              <p:spPr>
                <a:xfrm>
                  <a:off x="4572000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5" name="Google Shape;545;p13"/>
                <p:cNvCxnSpPr/>
                <p:nvPr/>
              </p:nvCxnSpPr>
              <p:spPr>
                <a:xfrm>
                  <a:off x="5225143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6" name="Google Shape;546;p13"/>
                <p:cNvCxnSpPr/>
                <p:nvPr/>
              </p:nvCxnSpPr>
              <p:spPr>
                <a:xfrm>
                  <a:off x="6531429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7" name="Google Shape;547;p13"/>
                <p:cNvCxnSpPr/>
                <p:nvPr/>
              </p:nvCxnSpPr>
              <p:spPr>
                <a:xfrm>
                  <a:off x="7837714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8" name="Google Shape;548;p13"/>
                <p:cNvCxnSpPr/>
                <p:nvPr/>
              </p:nvCxnSpPr>
              <p:spPr>
                <a:xfrm>
                  <a:off x="5878286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9" name="Google Shape;549;p13"/>
                <p:cNvCxnSpPr/>
                <p:nvPr/>
              </p:nvCxnSpPr>
              <p:spPr>
                <a:xfrm>
                  <a:off x="7184571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50" name="Google Shape;550;p13"/>
              <p:cNvGrpSpPr/>
              <p:nvPr/>
            </p:nvGrpSpPr>
            <p:grpSpPr>
              <a:xfrm>
                <a:off x="4146" y="119914"/>
                <a:ext cx="9143930" cy="4898571"/>
                <a:chOff x="4141" y="119914"/>
                <a:chExt cx="9127500" cy="4898571"/>
              </a:xfrm>
            </p:grpSpPr>
            <p:cxnSp>
              <p:nvCxnSpPr>
                <p:cNvPr id="551" name="Google Shape;551;p13"/>
                <p:cNvCxnSpPr/>
                <p:nvPr/>
              </p:nvCxnSpPr>
              <p:spPr>
                <a:xfrm>
                  <a:off x="4567891" y="-4117264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2" name="Google Shape;552;p13"/>
                <p:cNvCxnSpPr/>
                <p:nvPr/>
              </p:nvCxnSpPr>
              <p:spPr>
                <a:xfrm>
                  <a:off x="4567891" y="-3464121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3" name="Google Shape;553;p13"/>
                <p:cNvCxnSpPr/>
                <p:nvPr/>
              </p:nvCxnSpPr>
              <p:spPr>
                <a:xfrm>
                  <a:off x="4567891" y="-2810979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4" name="Google Shape;554;p13"/>
                <p:cNvCxnSpPr/>
                <p:nvPr/>
              </p:nvCxnSpPr>
              <p:spPr>
                <a:xfrm>
                  <a:off x="4567891" y="-2157836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5" name="Google Shape;555;p13"/>
                <p:cNvCxnSpPr/>
                <p:nvPr/>
              </p:nvCxnSpPr>
              <p:spPr>
                <a:xfrm>
                  <a:off x="4567891" y="-4443836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6" name="Google Shape;556;p13"/>
                <p:cNvCxnSpPr/>
                <p:nvPr/>
              </p:nvCxnSpPr>
              <p:spPr>
                <a:xfrm>
                  <a:off x="4567891" y="-3790693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7" name="Google Shape;557;p13"/>
                <p:cNvCxnSpPr/>
                <p:nvPr/>
              </p:nvCxnSpPr>
              <p:spPr>
                <a:xfrm>
                  <a:off x="4567891" y="-3137550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8" name="Google Shape;558;p13"/>
                <p:cNvCxnSpPr/>
                <p:nvPr/>
              </p:nvCxnSpPr>
              <p:spPr>
                <a:xfrm>
                  <a:off x="4567891" y="-2484407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9" name="Google Shape;559;p13"/>
                <p:cNvCxnSpPr/>
                <p:nvPr/>
              </p:nvCxnSpPr>
              <p:spPr>
                <a:xfrm>
                  <a:off x="4567891" y="-1504693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0" name="Google Shape;560;p13"/>
                <p:cNvCxnSpPr/>
                <p:nvPr/>
              </p:nvCxnSpPr>
              <p:spPr>
                <a:xfrm>
                  <a:off x="4567891" y="-851550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1" name="Google Shape;561;p13"/>
                <p:cNvCxnSpPr/>
                <p:nvPr/>
              </p:nvCxnSpPr>
              <p:spPr>
                <a:xfrm>
                  <a:off x="4567891" y="-198407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2" name="Google Shape;562;p13"/>
                <p:cNvCxnSpPr/>
                <p:nvPr/>
              </p:nvCxnSpPr>
              <p:spPr>
                <a:xfrm>
                  <a:off x="4567891" y="454736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3" name="Google Shape;563;p13"/>
                <p:cNvCxnSpPr/>
                <p:nvPr/>
              </p:nvCxnSpPr>
              <p:spPr>
                <a:xfrm>
                  <a:off x="4567891" y="-1831264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4" name="Google Shape;564;p13"/>
                <p:cNvCxnSpPr/>
                <p:nvPr/>
              </p:nvCxnSpPr>
              <p:spPr>
                <a:xfrm>
                  <a:off x="4567891" y="-1178121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5" name="Google Shape;565;p13"/>
                <p:cNvCxnSpPr/>
                <p:nvPr/>
              </p:nvCxnSpPr>
              <p:spPr>
                <a:xfrm>
                  <a:off x="4567891" y="-524979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6" name="Google Shape;566;p13"/>
                <p:cNvCxnSpPr/>
                <p:nvPr/>
              </p:nvCxnSpPr>
              <p:spPr>
                <a:xfrm>
                  <a:off x="4567891" y="128164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567" name="Google Shape;567;p13"/>
            <p:cNvSpPr/>
            <p:nvPr/>
          </p:nvSpPr>
          <p:spPr>
            <a:xfrm>
              <a:off x="293250" y="295050"/>
              <a:ext cx="8557500" cy="4548300"/>
            </a:xfrm>
            <a:prstGeom prst="roundRect">
              <a:avLst>
                <a:gd name="adj" fmla="val 3456"/>
              </a:avLst>
            </a:prstGeom>
            <a:solidFill>
              <a:schemeClr val="accent4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8" name="Google Shape;568;p13"/>
          <p:cNvSpPr txBox="1">
            <a:spLocks noGrp="1"/>
          </p:cNvSpPr>
          <p:nvPr>
            <p:ph type="title" hasCustomPrompt="1"/>
          </p:nvPr>
        </p:nvSpPr>
        <p:spPr>
          <a:xfrm>
            <a:off x="825072" y="1765259"/>
            <a:ext cx="804600" cy="8046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9" name="Google Shape;569;p13"/>
          <p:cNvSpPr txBox="1">
            <a:spLocks noGrp="1"/>
          </p:cNvSpPr>
          <p:nvPr>
            <p:ph type="subTitle" idx="1"/>
          </p:nvPr>
        </p:nvSpPr>
        <p:spPr>
          <a:xfrm>
            <a:off x="1739500" y="1631422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9pPr>
          </a:lstStyle>
          <a:p>
            <a:endParaRPr/>
          </a:p>
        </p:txBody>
      </p:sp>
      <p:sp>
        <p:nvSpPr>
          <p:cNvPr id="570" name="Google Shape;570;p13"/>
          <p:cNvSpPr txBox="1">
            <a:spLocks noGrp="1"/>
          </p:cNvSpPr>
          <p:nvPr>
            <p:ph type="subTitle" idx="2"/>
          </p:nvPr>
        </p:nvSpPr>
        <p:spPr>
          <a:xfrm>
            <a:off x="1739500" y="2068218"/>
            <a:ext cx="26415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13"/>
          <p:cNvSpPr txBox="1">
            <a:spLocks noGrp="1"/>
          </p:cNvSpPr>
          <p:nvPr>
            <p:ph type="title" idx="3" hasCustomPrompt="1"/>
          </p:nvPr>
        </p:nvSpPr>
        <p:spPr>
          <a:xfrm>
            <a:off x="825072" y="3292081"/>
            <a:ext cx="804600" cy="804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2" name="Google Shape;572;p13"/>
          <p:cNvSpPr txBox="1">
            <a:spLocks noGrp="1"/>
          </p:cNvSpPr>
          <p:nvPr>
            <p:ph type="subTitle" idx="4"/>
          </p:nvPr>
        </p:nvSpPr>
        <p:spPr>
          <a:xfrm>
            <a:off x="1739500" y="3158243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9pPr>
          </a:lstStyle>
          <a:p>
            <a:endParaRPr/>
          </a:p>
        </p:txBody>
      </p:sp>
      <p:sp>
        <p:nvSpPr>
          <p:cNvPr id="573" name="Google Shape;573;p13"/>
          <p:cNvSpPr txBox="1">
            <a:spLocks noGrp="1"/>
          </p:cNvSpPr>
          <p:nvPr>
            <p:ph type="subTitle" idx="5"/>
          </p:nvPr>
        </p:nvSpPr>
        <p:spPr>
          <a:xfrm>
            <a:off x="1739500" y="3595022"/>
            <a:ext cx="26415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3"/>
          <p:cNvSpPr txBox="1">
            <a:spLocks noGrp="1"/>
          </p:cNvSpPr>
          <p:nvPr>
            <p:ph type="title" idx="6" hasCustomPrompt="1"/>
          </p:nvPr>
        </p:nvSpPr>
        <p:spPr>
          <a:xfrm>
            <a:off x="4765322" y="1765259"/>
            <a:ext cx="804600" cy="804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5" name="Google Shape;575;p13"/>
          <p:cNvSpPr txBox="1">
            <a:spLocks noGrp="1"/>
          </p:cNvSpPr>
          <p:nvPr>
            <p:ph type="subTitle" idx="7"/>
          </p:nvPr>
        </p:nvSpPr>
        <p:spPr>
          <a:xfrm>
            <a:off x="5679748" y="1631429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9pPr>
          </a:lstStyle>
          <a:p>
            <a:endParaRPr/>
          </a:p>
        </p:txBody>
      </p:sp>
      <p:sp>
        <p:nvSpPr>
          <p:cNvPr id="576" name="Google Shape;576;p13"/>
          <p:cNvSpPr txBox="1">
            <a:spLocks noGrp="1"/>
          </p:cNvSpPr>
          <p:nvPr>
            <p:ph type="subTitle" idx="8"/>
          </p:nvPr>
        </p:nvSpPr>
        <p:spPr>
          <a:xfrm>
            <a:off x="5679748" y="2068218"/>
            <a:ext cx="26415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13"/>
          <p:cNvSpPr txBox="1">
            <a:spLocks noGrp="1"/>
          </p:cNvSpPr>
          <p:nvPr>
            <p:ph type="title" idx="9"/>
          </p:nvPr>
        </p:nvSpPr>
        <p:spPr>
          <a:xfrm>
            <a:off x="720000" y="4638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8" name="Google Shape;578;p13"/>
          <p:cNvSpPr txBox="1">
            <a:spLocks noGrp="1"/>
          </p:cNvSpPr>
          <p:nvPr>
            <p:ph type="title" idx="13" hasCustomPrompt="1"/>
          </p:nvPr>
        </p:nvSpPr>
        <p:spPr>
          <a:xfrm>
            <a:off x="4765322" y="3292081"/>
            <a:ext cx="804600" cy="804600"/>
          </a:xfrm>
          <a:prstGeom prst="rect">
            <a:avLst/>
          </a:prstGeom>
          <a:solidFill>
            <a:schemeClr val="accent5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9" name="Google Shape;579;p13"/>
          <p:cNvSpPr txBox="1">
            <a:spLocks noGrp="1"/>
          </p:cNvSpPr>
          <p:nvPr>
            <p:ph type="subTitle" idx="14"/>
          </p:nvPr>
        </p:nvSpPr>
        <p:spPr>
          <a:xfrm>
            <a:off x="5679748" y="3158243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Fredoka Medium"/>
                <a:ea typeface="Fredoka Medium"/>
                <a:cs typeface="Fredoka Medium"/>
                <a:sym typeface="Fredoka Medium"/>
              </a:defRPr>
            </a:lvl9pPr>
          </a:lstStyle>
          <a:p>
            <a:endParaRPr/>
          </a:p>
        </p:txBody>
      </p:sp>
      <p:sp>
        <p:nvSpPr>
          <p:cNvPr id="580" name="Google Shape;580;p13"/>
          <p:cNvSpPr txBox="1">
            <a:spLocks noGrp="1"/>
          </p:cNvSpPr>
          <p:nvPr>
            <p:ph type="subTitle" idx="15"/>
          </p:nvPr>
        </p:nvSpPr>
        <p:spPr>
          <a:xfrm>
            <a:off x="5679748" y="3595033"/>
            <a:ext cx="26415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581" name="Google Shape;581;p13"/>
          <p:cNvGrpSpPr/>
          <p:nvPr/>
        </p:nvGrpSpPr>
        <p:grpSpPr>
          <a:xfrm flipH="1">
            <a:off x="8260644" y="463794"/>
            <a:ext cx="515899" cy="358132"/>
            <a:chOff x="8569635" y="2372394"/>
            <a:chExt cx="574370" cy="398722"/>
          </a:xfrm>
        </p:grpSpPr>
        <p:sp>
          <p:nvSpPr>
            <p:cNvPr id="582" name="Google Shape;582;p13"/>
            <p:cNvSpPr/>
            <p:nvPr/>
          </p:nvSpPr>
          <p:spPr>
            <a:xfrm>
              <a:off x="8569635" y="2372394"/>
              <a:ext cx="574370" cy="398722"/>
            </a:xfrm>
            <a:custGeom>
              <a:avLst/>
              <a:gdLst/>
              <a:ahLst/>
              <a:cxnLst/>
              <a:rect l="l" t="t" r="r" b="b"/>
              <a:pathLst>
                <a:path w="3898" h="2706" extrusionOk="0">
                  <a:moveTo>
                    <a:pt x="2834" y="1"/>
                  </a:moveTo>
                  <a:cubicBezTo>
                    <a:pt x="2363" y="1"/>
                    <a:pt x="2087" y="729"/>
                    <a:pt x="2087" y="729"/>
                  </a:cubicBezTo>
                  <a:cubicBezTo>
                    <a:pt x="2087" y="729"/>
                    <a:pt x="1824" y="270"/>
                    <a:pt x="1386" y="270"/>
                  </a:cubicBezTo>
                  <a:cubicBezTo>
                    <a:pt x="1221" y="270"/>
                    <a:pt x="1030" y="336"/>
                    <a:pt x="818" y="517"/>
                  </a:cubicBezTo>
                  <a:cubicBezTo>
                    <a:pt x="1" y="1228"/>
                    <a:pt x="1600" y="2705"/>
                    <a:pt x="2335" y="2705"/>
                  </a:cubicBezTo>
                  <a:cubicBezTo>
                    <a:pt x="2360" y="2705"/>
                    <a:pt x="2385" y="2703"/>
                    <a:pt x="2409" y="2700"/>
                  </a:cubicBezTo>
                  <a:cubicBezTo>
                    <a:pt x="3102" y="2598"/>
                    <a:pt x="3897" y="678"/>
                    <a:pt x="3204" y="145"/>
                  </a:cubicBezTo>
                  <a:cubicBezTo>
                    <a:pt x="3070" y="42"/>
                    <a:pt x="2946" y="1"/>
                    <a:pt x="2834" y="1"/>
                  </a:cubicBezTo>
                  <a:close/>
                </a:path>
              </a:pathLst>
            </a:custGeom>
            <a:solidFill>
              <a:schemeClr val="accent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8569635" y="2372394"/>
              <a:ext cx="574370" cy="398722"/>
            </a:xfrm>
            <a:custGeom>
              <a:avLst/>
              <a:gdLst/>
              <a:ahLst/>
              <a:cxnLst/>
              <a:rect l="l" t="t" r="r" b="b"/>
              <a:pathLst>
                <a:path w="3898" h="2706" extrusionOk="0">
                  <a:moveTo>
                    <a:pt x="2834" y="1"/>
                  </a:moveTo>
                  <a:cubicBezTo>
                    <a:pt x="2363" y="1"/>
                    <a:pt x="2087" y="729"/>
                    <a:pt x="2087" y="729"/>
                  </a:cubicBezTo>
                  <a:cubicBezTo>
                    <a:pt x="2087" y="729"/>
                    <a:pt x="1820" y="270"/>
                    <a:pt x="1383" y="270"/>
                  </a:cubicBezTo>
                  <a:cubicBezTo>
                    <a:pt x="1217" y="270"/>
                    <a:pt x="1027" y="336"/>
                    <a:pt x="818" y="517"/>
                  </a:cubicBezTo>
                  <a:cubicBezTo>
                    <a:pt x="1" y="1228"/>
                    <a:pt x="1600" y="2705"/>
                    <a:pt x="2335" y="2705"/>
                  </a:cubicBezTo>
                  <a:cubicBezTo>
                    <a:pt x="2360" y="2705"/>
                    <a:pt x="2385" y="2703"/>
                    <a:pt x="2409" y="2700"/>
                  </a:cubicBezTo>
                  <a:cubicBezTo>
                    <a:pt x="3094" y="2598"/>
                    <a:pt x="3897" y="678"/>
                    <a:pt x="3204" y="145"/>
                  </a:cubicBezTo>
                  <a:cubicBezTo>
                    <a:pt x="3070" y="42"/>
                    <a:pt x="2946" y="1"/>
                    <a:pt x="2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9_1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5" name="Google Shape;695;p16"/>
          <p:cNvGrpSpPr/>
          <p:nvPr/>
        </p:nvGrpSpPr>
        <p:grpSpPr>
          <a:xfrm>
            <a:off x="4146" y="2550"/>
            <a:ext cx="9143930" cy="5133300"/>
            <a:chOff x="4146" y="2550"/>
            <a:chExt cx="9143930" cy="5133300"/>
          </a:xfrm>
        </p:grpSpPr>
        <p:grpSp>
          <p:nvGrpSpPr>
            <p:cNvPr id="696" name="Google Shape;696;p16"/>
            <p:cNvGrpSpPr/>
            <p:nvPr/>
          </p:nvGrpSpPr>
          <p:grpSpPr>
            <a:xfrm>
              <a:off x="4146" y="2550"/>
              <a:ext cx="9143930" cy="5133300"/>
              <a:chOff x="4146" y="2550"/>
              <a:chExt cx="9143930" cy="5133300"/>
            </a:xfrm>
          </p:grpSpPr>
          <p:grpSp>
            <p:nvGrpSpPr>
              <p:cNvPr id="697" name="Google Shape;697;p16"/>
              <p:cNvGrpSpPr/>
              <p:nvPr/>
            </p:nvGrpSpPr>
            <p:grpSpPr>
              <a:xfrm>
                <a:off x="167386" y="2550"/>
                <a:ext cx="8817429" cy="5133300"/>
                <a:chOff x="0" y="-98725"/>
                <a:chExt cx="8817429" cy="5133300"/>
              </a:xfrm>
            </p:grpSpPr>
            <p:cxnSp>
              <p:nvCxnSpPr>
                <p:cNvPr id="698" name="Google Shape;698;p16"/>
                <p:cNvCxnSpPr/>
                <p:nvPr/>
              </p:nvCxnSpPr>
              <p:spPr>
                <a:xfrm>
                  <a:off x="326571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9" name="Google Shape;699;p16"/>
                <p:cNvCxnSpPr/>
                <p:nvPr/>
              </p:nvCxnSpPr>
              <p:spPr>
                <a:xfrm>
                  <a:off x="979714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0" name="Google Shape;700;p16"/>
                <p:cNvCxnSpPr/>
                <p:nvPr/>
              </p:nvCxnSpPr>
              <p:spPr>
                <a:xfrm>
                  <a:off x="1632857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1" name="Google Shape;701;p16"/>
                <p:cNvCxnSpPr/>
                <p:nvPr/>
              </p:nvCxnSpPr>
              <p:spPr>
                <a:xfrm>
                  <a:off x="2286000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2" name="Google Shape;702;p16"/>
                <p:cNvCxnSpPr/>
                <p:nvPr/>
              </p:nvCxnSpPr>
              <p:spPr>
                <a:xfrm>
                  <a:off x="0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3" name="Google Shape;703;p16"/>
                <p:cNvCxnSpPr/>
                <p:nvPr/>
              </p:nvCxnSpPr>
              <p:spPr>
                <a:xfrm>
                  <a:off x="653143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4" name="Google Shape;704;p16"/>
                <p:cNvCxnSpPr/>
                <p:nvPr/>
              </p:nvCxnSpPr>
              <p:spPr>
                <a:xfrm>
                  <a:off x="1306286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5" name="Google Shape;705;p16"/>
                <p:cNvCxnSpPr/>
                <p:nvPr/>
              </p:nvCxnSpPr>
              <p:spPr>
                <a:xfrm>
                  <a:off x="1959429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6" name="Google Shape;706;p16"/>
                <p:cNvCxnSpPr/>
                <p:nvPr/>
              </p:nvCxnSpPr>
              <p:spPr>
                <a:xfrm>
                  <a:off x="6204857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7" name="Google Shape;707;p16"/>
                <p:cNvCxnSpPr/>
                <p:nvPr/>
              </p:nvCxnSpPr>
              <p:spPr>
                <a:xfrm>
                  <a:off x="7511143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8" name="Google Shape;708;p16"/>
                <p:cNvCxnSpPr/>
                <p:nvPr/>
              </p:nvCxnSpPr>
              <p:spPr>
                <a:xfrm>
                  <a:off x="8490857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9" name="Google Shape;709;p16"/>
                <p:cNvCxnSpPr/>
                <p:nvPr/>
              </p:nvCxnSpPr>
              <p:spPr>
                <a:xfrm>
                  <a:off x="5551714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0" name="Google Shape;710;p16"/>
                <p:cNvCxnSpPr/>
                <p:nvPr/>
              </p:nvCxnSpPr>
              <p:spPr>
                <a:xfrm>
                  <a:off x="6858000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1" name="Google Shape;711;p16"/>
                <p:cNvCxnSpPr/>
                <p:nvPr/>
              </p:nvCxnSpPr>
              <p:spPr>
                <a:xfrm>
                  <a:off x="8164286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2" name="Google Shape;712;p16"/>
                <p:cNvCxnSpPr/>
                <p:nvPr/>
              </p:nvCxnSpPr>
              <p:spPr>
                <a:xfrm>
                  <a:off x="8817429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3" name="Google Shape;713;p16"/>
                <p:cNvCxnSpPr/>
                <p:nvPr/>
              </p:nvCxnSpPr>
              <p:spPr>
                <a:xfrm>
                  <a:off x="2939143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4" name="Google Shape;714;p16"/>
                <p:cNvCxnSpPr/>
                <p:nvPr/>
              </p:nvCxnSpPr>
              <p:spPr>
                <a:xfrm>
                  <a:off x="3592286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5" name="Google Shape;715;p16"/>
                <p:cNvCxnSpPr/>
                <p:nvPr/>
              </p:nvCxnSpPr>
              <p:spPr>
                <a:xfrm>
                  <a:off x="4245429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6" name="Google Shape;716;p16"/>
                <p:cNvCxnSpPr/>
                <p:nvPr/>
              </p:nvCxnSpPr>
              <p:spPr>
                <a:xfrm>
                  <a:off x="4898571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7" name="Google Shape;717;p16"/>
                <p:cNvCxnSpPr/>
                <p:nvPr/>
              </p:nvCxnSpPr>
              <p:spPr>
                <a:xfrm>
                  <a:off x="2612571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8" name="Google Shape;718;p16"/>
                <p:cNvCxnSpPr/>
                <p:nvPr/>
              </p:nvCxnSpPr>
              <p:spPr>
                <a:xfrm>
                  <a:off x="3265714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9" name="Google Shape;719;p16"/>
                <p:cNvCxnSpPr/>
                <p:nvPr/>
              </p:nvCxnSpPr>
              <p:spPr>
                <a:xfrm>
                  <a:off x="3918857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0" name="Google Shape;720;p16"/>
                <p:cNvCxnSpPr/>
                <p:nvPr/>
              </p:nvCxnSpPr>
              <p:spPr>
                <a:xfrm>
                  <a:off x="4572000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1" name="Google Shape;721;p16"/>
                <p:cNvCxnSpPr/>
                <p:nvPr/>
              </p:nvCxnSpPr>
              <p:spPr>
                <a:xfrm>
                  <a:off x="5225143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2" name="Google Shape;722;p16"/>
                <p:cNvCxnSpPr/>
                <p:nvPr/>
              </p:nvCxnSpPr>
              <p:spPr>
                <a:xfrm>
                  <a:off x="6531429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3" name="Google Shape;723;p16"/>
                <p:cNvCxnSpPr/>
                <p:nvPr/>
              </p:nvCxnSpPr>
              <p:spPr>
                <a:xfrm>
                  <a:off x="7837714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4" name="Google Shape;724;p16"/>
                <p:cNvCxnSpPr/>
                <p:nvPr/>
              </p:nvCxnSpPr>
              <p:spPr>
                <a:xfrm>
                  <a:off x="5878286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5" name="Google Shape;725;p16"/>
                <p:cNvCxnSpPr/>
                <p:nvPr/>
              </p:nvCxnSpPr>
              <p:spPr>
                <a:xfrm>
                  <a:off x="7184571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726" name="Google Shape;726;p16"/>
              <p:cNvGrpSpPr/>
              <p:nvPr/>
            </p:nvGrpSpPr>
            <p:grpSpPr>
              <a:xfrm>
                <a:off x="4146" y="119914"/>
                <a:ext cx="9143930" cy="4898571"/>
                <a:chOff x="4141" y="119914"/>
                <a:chExt cx="9127500" cy="4898571"/>
              </a:xfrm>
            </p:grpSpPr>
            <p:cxnSp>
              <p:nvCxnSpPr>
                <p:cNvPr id="727" name="Google Shape;727;p16"/>
                <p:cNvCxnSpPr/>
                <p:nvPr/>
              </p:nvCxnSpPr>
              <p:spPr>
                <a:xfrm>
                  <a:off x="4567891" y="-4117264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8" name="Google Shape;728;p16"/>
                <p:cNvCxnSpPr/>
                <p:nvPr/>
              </p:nvCxnSpPr>
              <p:spPr>
                <a:xfrm>
                  <a:off x="4567891" y="-3464121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9" name="Google Shape;729;p16"/>
                <p:cNvCxnSpPr/>
                <p:nvPr/>
              </p:nvCxnSpPr>
              <p:spPr>
                <a:xfrm>
                  <a:off x="4567891" y="-2810979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0" name="Google Shape;730;p16"/>
                <p:cNvCxnSpPr/>
                <p:nvPr/>
              </p:nvCxnSpPr>
              <p:spPr>
                <a:xfrm>
                  <a:off x="4567891" y="-2157836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1" name="Google Shape;731;p16"/>
                <p:cNvCxnSpPr/>
                <p:nvPr/>
              </p:nvCxnSpPr>
              <p:spPr>
                <a:xfrm>
                  <a:off x="4567891" y="-4443836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2" name="Google Shape;732;p16"/>
                <p:cNvCxnSpPr/>
                <p:nvPr/>
              </p:nvCxnSpPr>
              <p:spPr>
                <a:xfrm>
                  <a:off x="4567891" y="-3790693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3" name="Google Shape;733;p16"/>
                <p:cNvCxnSpPr/>
                <p:nvPr/>
              </p:nvCxnSpPr>
              <p:spPr>
                <a:xfrm>
                  <a:off x="4567891" y="-3137550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4" name="Google Shape;734;p16"/>
                <p:cNvCxnSpPr/>
                <p:nvPr/>
              </p:nvCxnSpPr>
              <p:spPr>
                <a:xfrm>
                  <a:off x="4567891" y="-2484407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5" name="Google Shape;735;p16"/>
                <p:cNvCxnSpPr/>
                <p:nvPr/>
              </p:nvCxnSpPr>
              <p:spPr>
                <a:xfrm>
                  <a:off x="4567891" y="-1504693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6" name="Google Shape;736;p16"/>
                <p:cNvCxnSpPr/>
                <p:nvPr/>
              </p:nvCxnSpPr>
              <p:spPr>
                <a:xfrm>
                  <a:off x="4567891" y="-851550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7" name="Google Shape;737;p16"/>
                <p:cNvCxnSpPr/>
                <p:nvPr/>
              </p:nvCxnSpPr>
              <p:spPr>
                <a:xfrm>
                  <a:off x="4567891" y="-198407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8" name="Google Shape;738;p16"/>
                <p:cNvCxnSpPr/>
                <p:nvPr/>
              </p:nvCxnSpPr>
              <p:spPr>
                <a:xfrm>
                  <a:off x="4567891" y="454736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9" name="Google Shape;739;p16"/>
                <p:cNvCxnSpPr/>
                <p:nvPr/>
              </p:nvCxnSpPr>
              <p:spPr>
                <a:xfrm>
                  <a:off x="4567891" y="-1831264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0" name="Google Shape;740;p16"/>
                <p:cNvCxnSpPr/>
                <p:nvPr/>
              </p:nvCxnSpPr>
              <p:spPr>
                <a:xfrm>
                  <a:off x="4567891" y="-1178121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1" name="Google Shape;741;p16"/>
                <p:cNvCxnSpPr/>
                <p:nvPr/>
              </p:nvCxnSpPr>
              <p:spPr>
                <a:xfrm>
                  <a:off x="4567891" y="-524979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2" name="Google Shape;742;p16"/>
                <p:cNvCxnSpPr/>
                <p:nvPr/>
              </p:nvCxnSpPr>
              <p:spPr>
                <a:xfrm>
                  <a:off x="4567891" y="128164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743" name="Google Shape;743;p16"/>
            <p:cNvSpPr/>
            <p:nvPr/>
          </p:nvSpPr>
          <p:spPr>
            <a:xfrm>
              <a:off x="293250" y="295050"/>
              <a:ext cx="8557500" cy="4548300"/>
            </a:xfrm>
            <a:prstGeom prst="roundRect">
              <a:avLst>
                <a:gd name="adj" fmla="val 3456"/>
              </a:avLst>
            </a:prstGeom>
            <a:solidFill>
              <a:schemeClr val="accent4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16"/>
          <p:cNvSpPr txBox="1">
            <a:spLocks noGrp="1"/>
          </p:cNvSpPr>
          <p:nvPr>
            <p:ph type="subTitle" idx="1"/>
          </p:nvPr>
        </p:nvSpPr>
        <p:spPr>
          <a:xfrm>
            <a:off x="2561550" y="2680052"/>
            <a:ext cx="4020900" cy="9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45" name="Google Shape;745;p16"/>
          <p:cNvSpPr txBox="1">
            <a:spLocks noGrp="1"/>
          </p:cNvSpPr>
          <p:nvPr>
            <p:ph type="title"/>
          </p:nvPr>
        </p:nvSpPr>
        <p:spPr>
          <a:xfrm>
            <a:off x="1897200" y="1372113"/>
            <a:ext cx="5349600" cy="135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7_1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17"/>
          <p:cNvGrpSpPr/>
          <p:nvPr/>
        </p:nvGrpSpPr>
        <p:grpSpPr>
          <a:xfrm>
            <a:off x="4146" y="2550"/>
            <a:ext cx="9143930" cy="5133300"/>
            <a:chOff x="4146" y="2550"/>
            <a:chExt cx="9143930" cy="5133300"/>
          </a:xfrm>
        </p:grpSpPr>
        <p:grpSp>
          <p:nvGrpSpPr>
            <p:cNvPr id="748" name="Google Shape;748;p17"/>
            <p:cNvGrpSpPr/>
            <p:nvPr/>
          </p:nvGrpSpPr>
          <p:grpSpPr>
            <a:xfrm>
              <a:off x="4146" y="2550"/>
              <a:ext cx="9143930" cy="5133300"/>
              <a:chOff x="4146" y="2550"/>
              <a:chExt cx="9143930" cy="5133300"/>
            </a:xfrm>
          </p:grpSpPr>
          <p:grpSp>
            <p:nvGrpSpPr>
              <p:cNvPr id="749" name="Google Shape;749;p17"/>
              <p:cNvGrpSpPr/>
              <p:nvPr/>
            </p:nvGrpSpPr>
            <p:grpSpPr>
              <a:xfrm>
                <a:off x="167386" y="2550"/>
                <a:ext cx="8817429" cy="5133300"/>
                <a:chOff x="0" y="-98725"/>
                <a:chExt cx="8817429" cy="5133300"/>
              </a:xfrm>
            </p:grpSpPr>
            <p:cxnSp>
              <p:nvCxnSpPr>
                <p:cNvPr id="750" name="Google Shape;750;p17"/>
                <p:cNvCxnSpPr/>
                <p:nvPr/>
              </p:nvCxnSpPr>
              <p:spPr>
                <a:xfrm>
                  <a:off x="326571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1" name="Google Shape;751;p17"/>
                <p:cNvCxnSpPr/>
                <p:nvPr/>
              </p:nvCxnSpPr>
              <p:spPr>
                <a:xfrm>
                  <a:off x="979714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2" name="Google Shape;752;p17"/>
                <p:cNvCxnSpPr/>
                <p:nvPr/>
              </p:nvCxnSpPr>
              <p:spPr>
                <a:xfrm>
                  <a:off x="1632857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3" name="Google Shape;753;p17"/>
                <p:cNvCxnSpPr/>
                <p:nvPr/>
              </p:nvCxnSpPr>
              <p:spPr>
                <a:xfrm>
                  <a:off x="2286000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4" name="Google Shape;754;p17"/>
                <p:cNvCxnSpPr/>
                <p:nvPr/>
              </p:nvCxnSpPr>
              <p:spPr>
                <a:xfrm>
                  <a:off x="0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5" name="Google Shape;755;p17"/>
                <p:cNvCxnSpPr/>
                <p:nvPr/>
              </p:nvCxnSpPr>
              <p:spPr>
                <a:xfrm>
                  <a:off x="653143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6" name="Google Shape;756;p17"/>
                <p:cNvCxnSpPr/>
                <p:nvPr/>
              </p:nvCxnSpPr>
              <p:spPr>
                <a:xfrm>
                  <a:off x="1306286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7" name="Google Shape;757;p17"/>
                <p:cNvCxnSpPr/>
                <p:nvPr/>
              </p:nvCxnSpPr>
              <p:spPr>
                <a:xfrm>
                  <a:off x="1959429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8" name="Google Shape;758;p17"/>
                <p:cNvCxnSpPr/>
                <p:nvPr/>
              </p:nvCxnSpPr>
              <p:spPr>
                <a:xfrm>
                  <a:off x="6204857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9" name="Google Shape;759;p17"/>
                <p:cNvCxnSpPr/>
                <p:nvPr/>
              </p:nvCxnSpPr>
              <p:spPr>
                <a:xfrm>
                  <a:off x="7511143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0" name="Google Shape;760;p17"/>
                <p:cNvCxnSpPr/>
                <p:nvPr/>
              </p:nvCxnSpPr>
              <p:spPr>
                <a:xfrm>
                  <a:off x="8490857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1" name="Google Shape;761;p17"/>
                <p:cNvCxnSpPr/>
                <p:nvPr/>
              </p:nvCxnSpPr>
              <p:spPr>
                <a:xfrm>
                  <a:off x="5551714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2" name="Google Shape;762;p17"/>
                <p:cNvCxnSpPr/>
                <p:nvPr/>
              </p:nvCxnSpPr>
              <p:spPr>
                <a:xfrm>
                  <a:off x="6858000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3" name="Google Shape;763;p17"/>
                <p:cNvCxnSpPr/>
                <p:nvPr/>
              </p:nvCxnSpPr>
              <p:spPr>
                <a:xfrm>
                  <a:off x="8164286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4" name="Google Shape;764;p17"/>
                <p:cNvCxnSpPr/>
                <p:nvPr/>
              </p:nvCxnSpPr>
              <p:spPr>
                <a:xfrm>
                  <a:off x="8817429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5" name="Google Shape;765;p17"/>
                <p:cNvCxnSpPr/>
                <p:nvPr/>
              </p:nvCxnSpPr>
              <p:spPr>
                <a:xfrm>
                  <a:off x="2939143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6" name="Google Shape;766;p17"/>
                <p:cNvCxnSpPr/>
                <p:nvPr/>
              </p:nvCxnSpPr>
              <p:spPr>
                <a:xfrm>
                  <a:off x="3592286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7" name="Google Shape;767;p17"/>
                <p:cNvCxnSpPr/>
                <p:nvPr/>
              </p:nvCxnSpPr>
              <p:spPr>
                <a:xfrm>
                  <a:off x="4245429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8" name="Google Shape;768;p17"/>
                <p:cNvCxnSpPr/>
                <p:nvPr/>
              </p:nvCxnSpPr>
              <p:spPr>
                <a:xfrm>
                  <a:off x="4898571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9" name="Google Shape;769;p17"/>
                <p:cNvCxnSpPr/>
                <p:nvPr/>
              </p:nvCxnSpPr>
              <p:spPr>
                <a:xfrm>
                  <a:off x="2612571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0" name="Google Shape;770;p17"/>
                <p:cNvCxnSpPr/>
                <p:nvPr/>
              </p:nvCxnSpPr>
              <p:spPr>
                <a:xfrm>
                  <a:off x="3265714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1" name="Google Shape;771;p17"/>
                <p:cNvCxnSpPr/>
                <p:nvPr/>
              </p:nvCxnSpPr>
              <p:spPr>
                <a:xfrm>
                  <a:off x="3918857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2" name="Google Shape;772;p17"/>
                <p:cNvCxnSpPr/>
                <p:nvPr/>
              </p:nvCxnSpPr>
              <p:spPr>
                <a:xfrm>
                  <a:off x="4572000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3" name="Google Shape;773;p17"/>
                <p:cNvCxnSpPr/>
                <p:nvPr/>
              </p:nvCxnSpPr>
              <p:spPr>
                <a:xfrm>
                  <a:off x="5225143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4" name="Google Shape;774;p17"/>
                <p:cNvCxnSpPr/>
                <p:nvPr/>
              </p:nvCxnSpPr>
              <p:spPr>
                <a:xfrm>
                  <a:off x="6531429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5" name="Google Shape;775;p17"/>
                <p:cNvCxnSpPr/>
                <p:nvPr/>
              </p:nvCxnSpPr>
              <p:spPr>
                <a:xfrm>
                  <a:off x="7837714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6" name="Google Shape;776;p17"/>
                <p:cNvCxnSpPr/>
                <p:nvPr/>
              </p:nvCxnSpPr>
              <p:spPr>
                <a:xfrm>
                  <a:off x="5878286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7" name="Google Shape;777;p17"/>
                <p:cNvCxnSpPr/>
                <p:nvPr/>
              </p:nvCxnSpPr>
              <p:spPr>
                <a:xfrm>
                  <a:off x="7184571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778" name="Google Shape;778;p17"/>
              <p:cNvGrpSpPr/>
              <p:nvPr/>
            </p:nvGrpSpPr>
            <p:grpSpPr>
              <a:xfrm>
                <a:off x="4146" y="119914"/>
                <a:ext cx="9143930" cy="4898571"/>
                <a:chOff x="4141" y="119914"/>
                <a:chExt cx="9127500" cy="4898571"/>
              </a:xfrm>
            </p:grpSpPr>
            <p:cxnSp>
              <p:nvCxnSpPr>
                <p:cNvPr id="779" name="Google Shape;779;p17"/>
                <p:cNvCxnSpPr/>
                <p:nvPr/>
              </p:nvCxnSpPr>
              <p:spPr>
                <a:xfrm>
                  <a:off x="4567891" y="-4117264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0" name="Google Shape;780;p17"/>
                <p:cNvCxnSpPr/>
                <p:nvPr/>
              </p:nvCxnSpPr>
              <p:spPr>
                <a:xfrm>
                  <a:off x="4567891" y="-3464121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1" name="Google Shape;781;p17"/>
                <p:cNvCxnSpPr/>
                <p:nvPr/>
              </p:nvCxnSpPr>
              <p:spPr>
                <a:xfrm>
                  <a:off x="4567891" y="-2810979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2" name="Google Shape;782;p17"/>
                <p:cNvCxnSpPr/>
                <p:nvPr/>
              </p:nvCxnSpPr>
              <p:spPr>
                <a:xfrm>
                  <a:off x="4567891" y="-2157836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3" name="Google Shape;783;p17"/>
                <p:cNvCxnSpPr/>
                <p:nvPr/>
              </p:nvCxnSpPr>
              <p:spPr>
                <a:xfrm>
                  <a:off x="4567891" y="-4443836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4" name="Google Shape;784;p17"/>
                <p:cNvCxnSpPr/>
                <p:nvPr/>
              </p:nvCxnSpPr>
              <p:spPr>
                <a:xfrm>
                  <a:off x="4567891" y="-3790693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5" name="Google Shape;785;p17"/>
                <p:cNvCxnSpPr/>
                <p:nvPr/>
              </p:nvCxnSpPr>
              <p:spPr>
                <a:xfrm>
                  <a:off x="4567891" y="-3137550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6" name="Google Shape;786;p17"/>
                <p:cNvCxnSpPr/>
                <p:nvPr/>
              </p:nvCxnSpPr>
              <p:spPr>
                <a:xfrm>
                  <a:off x="4567891" y="-2484407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7" name="Google Shape;787;p17"/>
                <p:cNvCxnSpPr/>
                <p:nvPr/>
              </p:nvCxnSpPr>
              <p:spPr>
                <a:xfrm>
                  <a:off x="4567891" y="-1504693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8" name="Google Shape;788;p17"/>
                <p:cNvCxnSpPr/>
                <p:nvPr/>
              </p:nvCxnSpPr>
              <p:spPr>
                <a:xfrm>
                  <a:off x="4567891" y="-851550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9" name="Google Shape;789;p17"/>
                <p:cNvCxnSpPr/>
                <p:nvPr/>
              </p:nvCxnSpPr>
              <p:spPr>
                <a:xfrm>
                  <a:off x="4567891" y="-198407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0" name="Google Shape;790;p17"/>
                <p:cNvCxnSpPr/>
                <p:nvPr/>
              </p:nvCxnSpPr>
              <p:spPr>
                <a:xfrm>
                  <a:off x="4567891" y="454736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1" name="Google Shape;791;p17"/>
                <p:cNvCxnSpPr/>
                <p:nvPr/>
              </p:nvCxnSpPr>
              <p:spPr>
                <a:xfrm>
                  <a:off x="4567891" y="-1831264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2" name="Google Shape;792;p17"/>
                <p:cNvCxnSpPr/>
                <p:nvPr/>
              </p:nvCxnSpPr>
              <p:spPr>
                <a:xfrm>
                  <a:off x="4567891" y="-1178121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3" name="Google Shape;793;p17"/>
                <p:cNvCxnSpPr/>
                <p:nvPr/>
              </p:nvCxnSpPr>
              <p:spPr>
                <a:xfrm>
                  <a:off x="4567891" y="-524979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4" name="Google Shape;794;p17"/>
                <p:cNvCxnSpPr/>
                <p:nvPr/>
              </p:nvCxnSpPr>
              <p:spPr>
                <a:xfrm>
                  <a:off x="4567891" y="128164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795" name="Google Shape;795;p17"/>
            <p:cNvSpPr/>
            <p:nvPr/>
          </p:nvSpPr>
          <p:spPr>
            <a:xfrm>
              <a:off x="293250" y="295050"/>
              <a:ext cx="8557500" cy="4548300"/>
            </a:xfrm>
            <a:prstGeom prst="roundRect">
              <a:avLst>
                <a:gd name="adj" fmla="val 3456"/>
              </a:avLst>
            </a:prstGeom>
            <a:solidFill>
              <a:schemeClr val="accent4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6" name="Google Shape;796;p17"/>
          <p:cNvSpPr txBox="1">
            <a:spLocks noGrp="1"/>
          </p:cNvSpPr>
          <p:nvPr>
            <p:ph type="body" idx="1"/>
          </p:nvPr>
        </p:nvSpPr>
        <p:spPr>
          <a:xfrm>
            <a:off x="720000" y="1401575"/>
            <a:ext cx="4274400" cy="30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  <p:sp>
        <p:nvSpPr>
          <p:cNvPr id="797" name="Google Shape;797;p17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2" name="Google Shape;1512;p30"/>
          <p:cNvGrpSpPr/>
          <p:nvPr/>
        </p:nvGrpSpPr>
        <p:grpSpPr>
          <a:xfrm>
            <a:off x="4146" y="2550"/>
            <a:ext cx="9143930" cy="5133300"/>
            <a:chOff x="4146" y="2550"/>
            <a:chExt cx="9143930" cy="5133300"/>
          </a:xfrm>
        </p:grpSpPr>
        <p:grpSp>
          <p:nvGrpSpPr>
            <p:cNvPr id="1513" name="Google Shape;1513;p30"/>
            <p:cNvGrpSpPr/>
            <p:nvPr/>
          </p:nvGrpSpPr>
          <p:grpSpPr>
            <a:xfrm>
              <a:off x="4146" y="2550"/>
              <a:ext cx="9143930" cy="5133300"/>
              <a:chOff x="4146" y="2550"/>
              <a:chExt cx="9143930" cy="5133300"/>
            </a:xfrm>
          </p:grpSpPr>
          <p:grpSp>
            <p:nvGrpSpPr>
              <p:cNvPr id="1514" name="Google Shape;1514;p30"/>
              <p:cNvGrpSpPr/>
              <p:nvPr/>
            </p:nvGrpSpPr>
            <p:grpSpPr>
              <a:xfrm>
                <a:off x="167386" y="2550"/>
                <a:ext cx="8817429" cy="5133300"/>
                <a:chOff x="0" y="-98725"/>
                <a:chExt cx="8817429" cy="5133300"/>
              </a:xfrm>
            </p:grpSpPr>
            <p:cxnSp>
              <p:nvCxnSpPr>
                <p:cNvPr id="1515" name="Google Shape;1515;p30"/>
                <p:cNvCxnSpPr/>
                <p:nvPr/>
              </p:nvCxnSpPr>
              <p:spPr>
                <a:xfrm>
                  <a:off x="326571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16" name="Google Shape;1516;p30"/>
                <p:cNvCxnSpPr/>
                <p:nvPr/>
              </p:nvCxnSpPr>
              <p:spPr>
                <a:xfrm>
                  <a:off x="979714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17" name="Google Shape;1517;p30"/>
                <p:cNvCxnSpPr/>
                <p:nvPr/>
              </p:nvCxnSpPr>
              <p:spPr>
                <a:xfrm>
                  <a:off x="1632857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18" name="Google Shape;1518;p30"/>
                <p:cNvCxnSpPr/>
                <p:nvPr/>
              </p:nvCxnSpPr>
              <p:spPr>
                <a:xfrm>
                  <a:off x="2286000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19" name="Google Shape;1519;p30"/>
                <p:cNvCxnSpPr/>
                <p:nvPr/>
              </p:nvCxnSpPr>
              <p:spPr>
                <a:xfrm>
                  <a:off x="0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0" name="Google Shape;1520;p30"/>
                <p:cNvCxnSpPr/>
                <p:nvPr/>
              </p:nvCxnSpPr>
              <p:spPr>
                <a:xfrm>
                  <a:off x="653143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1" name="Google Shape;1521;p30"/>
                <p:cNvCxnSpPr/>
                <p:nvPr/>
              </p:nvCxnSpPr>
              <p:spPr>
                <a:xfrm>
                  <a:off x="1306286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2" name="Google Shape;1522;p30"/>
                <p:cNvCxnSpPr/>
                <p:nvPr/>
              </p:nvCxnSpPr>
              <p:spPr>
                <a:xfrm>
                  <a:off x="1959429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3" name="Google Shape;1523;p30"/>
                <p:cNvCxnSpPr/>
                <p:nvPr/>
              </p:nvCxnSpPr>
              <p:spPr>
                <a:xfrm>
                  <a:off x="6204857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4" name="Google Shape;1524;p30"/>
                <p:cNvCxnSpPr/>
                <p:nvPr/>
              </p:nvCxnSpPr>
              <p:spPr>
                <a:xfrm>
                  <a:off x="7511143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5" name="Google Shape;1525;p30"/>
                <p:cNvCxnSpPr/>
                <p:nvPr/>
              </p:nvCxnSpPr>
              <p:spPr>
                <a:xfrm>
                  <a:off x="8490857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6" name="Google Shape;1526;p30"/>
                <p:cNvCxnSpPr/>
                <p:nvPr/>
              </p:nvCxnSpPr>
              <p:spPr>
                <a:xfrm>
                  <a:off x="5551714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7" name="Google Shape;1527;p30"/>
                <p:cNvCxnSpPr/>
                <p:nvPr/>
              </p:nvCxnSpPr>
              <p:spPr>
                <a:xfrm>
                  <a:off x="6858000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8" name="Google Shape;1528;p30"/>
                <p:cNvCxnSpPr/>
                <p:nvPr/>
              </p:nvCxnSpPr>
              <p:spPr>
                <a:xfrm>
                  <a:off x="8164286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9" name="Google Shape;1529;p30"/>
                <p:cNvCxnSpPr/>
                <p:nvPr/>
              </p:nvCxnSpPr>
              <p:spPr>
                <a:xfrm>
                  <a:off x="8817429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0" name="Google Shape;1530;p30"/>
                <p:cNvCxnSpPr/>
                <p:nvPr/>
              </p:nvCxnSpPr>
              <p:spPr>
                <a:xfrm>
                  <a:off x="2939143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1" name="Google Shape;1531;p30"/>
                <p:cNvCxnSpPr/>
                <p:nvPr/>
              </p:nvCxnSpPr>
              <p:spPr>
                <a:xfrm>
                  <a:off x="3592286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2" name="Google Shape;1532;p30"/>
                <p:cNvCxnSpPr/>
                <p:nvPr/>
              </p:nvCxnSpPr>
              <p:spPr>
                <a:xfrm>
                  <a:off x="4245429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3" name="Google Shape;1533;p30"/>
                <p:cNvCxnSpPr/>
                <p:nvPr/>
              </p:nvCxnSpPr>
              <p:spPr>
                <a:xfrm>
                  <a:off x="4898571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4" name="Google Shape;1534;p30"/>
                <p:cNvCxnSpPr/>
                <p:nvPr/>
              </p:nvCxnSpPr>
              <p:spPr>
                <a:xfrm>
                  <a:off x="2612571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5" name="Google Shape;1535;p30"/>
                <p:cNvCxnSpPr/>
                <p:nvPr/>
              </p:nvCxnSpPr>
              <p:spPr>
                <a:xfrm>
                  <a:off x="3265714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6" name="Google Shape;1536;p30"/>
                <p:cNvCxnSpPr/>
                <p:nvPr/>
              </p:nvCxnSpPr>
              <p:spPr>
                <a:xfrm>
                  <a:off x="3918857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7" name="Google Shape;1537;p30"/>
                <p:cNvCxnSpPr/>
                <p:nvPr/>
              </p:nvCxnSpPr>
              <p:spPr>
                <a:xfrm>
                  <a:off x="4572000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8" name="Google Shape;1538;p30"/>
                <p:cNvCxnSpPr/>
                <p:nvPr/>
              </p:nvCxnSpPr>
              <p:spPr>
                <a:xfrm>
                  <a:off x="5225143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9" name="Google Shape;1539;p30"/>
                <p:cNvCxnSpPr/>
                <p:nvPr/>
              </p:nvCxnSpPr>
              <p:spPr>
                <a:xfrm>
                  <a:off x="6531429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0" name="Google Shape;1540;p30"/>
                <p:cNvCxnSpPr/>
                <p:nvPr/>
              </p:nvCxnSpPr>
              <p:spPr>
                <a:xfrm>
                  <a:off x="7837714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1" name="Google Shape;1541;p30"/>
                <p:cNvCxnSpPr/>
                <p:nvPr/>
              </p:nvCxnSpPr>
              <p:spPr>
                <a:xfrm>
                  <a:off x="5878286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2" name="Google Shape;1542;p30"/>
                <p:cNvCxnSpPr/>
                <p:nvPr/>
              </p:nvCxnSpPr>
              <p:spPr>
                <a:xfrm>
                  <a:off x="7184571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543" name="Google Shape;1543;p30"/>
              <p:cNvGrpSpPr/>
              <p:nvPr/>
            </p:nvGrpSpPr>
            <p:grpSpPr>
              <a:xfrm>
                <a:off x="4146" y="119914"/>
                <a:ext cx="9143930" cy="4898571"/>
                <a:chOff x="4141" y="119914"/>
                <a:chExt cx="9127500" cy="4898571"/>
              </a:xfrm>
            </p:grpSpPr>
            <p:cxnSp>
              <p:nvCxnSpPr>
                <p:cNvPr id="1544" name="Google Shape;1544;p30"/>
                <p:cNvCxnSpPr/>
                <p:nvPr/>
              </p:nvCxnSpPr>
              <p:spPr>
                <a:xfrm>
                  <a:off x="4567891" y="-4117264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5" name="Google Shape;1545;p30"/>
                <p:cNvCxnSpPr/>
                <p:nvPr/>
              </p:nvCxnSpPr>
              <p:spPr>
                <a:xfrm>
                  <a:off x="4567891" y="-3464121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6" name="Google Shape;1546;p30"/>
                <p:cNvCxnSpPr/>
                <p:nvPr/>
              </p:nvCxnSpPr>
              <p:spPr>
                <a:xfrm>
                  <a:off x="4567891" y="-2810979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7" name="Google Shape;1547;p30"/>
                <p:cNvCxnSpPr/>
                <p:nvPr/>
              </p:nvCxnSpPr>
              <p:spPr>
                <a:xfrm>
                  <a:off x="4567891" y="-2157836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8" name="Google Shape;1548;p30"/>
                <p:cNvCxnSpPr/>
                <p:nvPr/>
              </p:nvCxnSpPr>
              <p:spPr>
                <a:xfrm>
                  <a:off x="4567891" y="-4443836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9" name="Google Shape;1549;p30"/>
                <p:cNvCxnSpPr/>
                <p:nvPr/>
              </p:nvCxnSpPr>
              <p:spPr>
                <a:xfrm>
                  <a:off x="4567891" y="-3790693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0" name="Google Shape;1550;p30"/>
                <p:cNvCxnSpPr/>
                <p:nvPr/>
              </p:nvCxnSpPr>
              <p:spPr>
                <a:xfrm>
                  <a:off x="4567891" y="-3137550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1" name="Google Shape;1551;p30"/>
                <p:cNvCxnSpPr/>
                <p:nvPr/>
              </p:nvCxnSpPr>
              <p:spPr>
                <a:xfrm>
                  <a:off x="4567891" y="-2484407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2" name="Google Shape;1552;p30"/>
                <p:cNvCxnSpPr/>
                <p:nvPr/>
              </p:nvCxnSpPr>
              <p:spPr>
                <a:xfrm>
                  <a:off x="4567891" y="-1504693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3" name="Google Shape;1553;p30"/>
                <p:cNvCxnSpPr/>
                <p:nvPr/>
              </p:nvCxnSpPr>
              <p:spPr>
                <a:xfrm>
                  <a:off x="4567891" y="-851550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4" name="Google Shape;1554;p30"/>
                <p:cNvCxnSpPr/>
                <p:nvPr/>
              </p:nvCxnSpPr>
              <p:spPr>
                <a:xfrm>
                  <a:off x="4567891" y="-198407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5" name="Google Shape;1555;p30"/>
                <p:cNvCxnSpPr/>
                <p:nvPr/>
              </p:nvCxnSpPr>
              <p:spPr>
                <a:xfrm>
                  <a:off x="4567891" y="454736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6" name="Google Shape;1556;p30"/>
                <p:cNvCxnSpPr/>
                <p:nvPr/>
              </p:nvCxnSpPr>
              <p:spPr>
                <a:xfrm>
                  <a:off x="4567891" y="-1831264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7" name="Google Shape;1557;p30"/>
                <p:cNvCxnSpPr/>
                <p:nvPr/>
              </p:nvCxnSpPr>
              <p:spPr>
                <a:xfrm>
                  <a:off x="4567891" y="-1178121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8" name="Google Shape;1558;p30"/>
                <p:cNvCxnSpPr/>
                <p:nvPr/>
              </p:nvCxnSpPr>
              <p:spPr>
                <a:xfrm>
                  <a:off x="4567891" y="-524979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9" name="Google Shape;1559;p30"/>
                <p:cNvCxnSpPr/>
                <p:nvPr/>
              </p:nvCxnSpPr>
              <p:spPr>
                <a:xfrm>
                  <a:off x="4567891" y="128164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1560" name="Google Shape;1560;p30"/>
            <p:cNvSpPr/>
            <p:nvPr/>
          </p:nvSpPr>
          <p:spPr>
            <a:xfrm>
              <a:off x="293250" y="295050"/>
              <a:ext cx="8557500" cy="4548300"/>
            </a:xfrm>
            <a:prstGeom prst="roundRect">
              <a:avLst>
                <a:gd name="adj" fmla="val 3456"/>
              </a:avLst>
            </a:prstGeom>
            <a:solidFill>
              <a:schemeClr val="accent4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bg>
      <p:bgPr>
        <a:solidFill>
          <a:schemeClr val="lt1"/>
        </a:solidFill>
        <a:effectLst/>
      </p:bgPr>
    </p:bg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2" name="Google Shape;1562;p31"/>
          <p:cNvGrpSpPr/>
          <p:nvPr/>
        </p:nvGrpSpPr>
        <p:grpSpPr>
          <a:xfrm>
            <a:off x="4146" y="2550"/>
            <a:ext cx="9143930" cy="5133300"/>
            <a:chOff x="4146" y="2550"/>
            <a:chExt cx="9143930" cy="5133300"/>
          </a:xfrm>
        </p:grpSpPr>
        <p:grpSp>
          <p:nvGrpSpPr>
            <p:cNvPr id="1563" name="Google Shape;1563;p31"/>
            <p:cNvGrpSpPr/>
            <p:nvPr/>
          </p:nvGrpSpPr>
          <p:grpSpPr>
            <a:xfrm>
              <a:off x="4146" y="2550"/>
              <a:ext cx="9143930" cy="5133300"/>
              <a:chOff x="4146" y="2550"/>
              <a:chExt cx="9143930" cy="5133300"/>
            </a:xfrm>
          </p:grpSpPr>
          <p:grpSp>
            <p:nvGrpSpPr>
              <p:cNvPr id="1564" name="Google Shape;1564;p31"/>
              <p:cNvGrpSpPr/>
              <p:nvPr/>
            </p:nvGrpSpPr>
            <p:grpSpPr>
              <a:xfrm>
                <a:off x="167386" y="2550"/>
                <a:ext cx="8817429" cy="5133300"/>
                <a:chOff x="0" y="-98725"/>
                <a:chExt cx="8817429" cy="5133300"/>
              </a:xfrm>
            </p:grpSpPr>
            <p:cxnSp>
              <p:nvCxnSpPr>
                <p:cNvPr id="1565" name="Google Shape;1565;p31"/>
                <p:cNvCxnSpPr/>
                <p:nvPr/>
              </p:nvCxnSpPr>
              <p:spPr>
                <a:xfrm>
                  <a:off x="326571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66" name="Google Shape;1566;p31"/>
                <p:cNvCxnSpPr/>
                <p:nvPr/>
              </p:nvCxnSpPr>
              <p:spPr>
                <a:xfrm>
                  <a:off x="979714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67" name="Google Shape;1567;p31"/>
                <p:cNvCxnSpPr/>
                <p:nvPr/>
              </p:nvCxnSpPr>
              <p:spPr>
                <a:xfrm>
                  <a:off x="1632857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68" name="Google Shape;1568;p31"/>
                <p:cNvCxnSpPr/>
                <p:nvPr/>
              </p:nvCxnSpPr>
              <p:spPr>
                <a:xfrm>
                  <a:off x="2286000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69" name="Google Shape;1569;p31"/>
                <p:cNvCxnSpPr/>
                <p:nvPr/>
              </p:nvCxnSpPr>
              <p:spPr>
                <a:xfrm>
                  <a:off x="0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0" name="Google Shape;1570;p31"/>
                <p:cNvCxnSpPr/>
                <p:nvPr/>
              </p:nvCxnSpPr>
              <p:spPr>
                <a:xfrm>
                  <a:off x="653143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1" name="Google Shape;1571;p31"/>
                <p:cNvCxnSpPr/>
                <p:nvPr/>
              </p:nvCxnSpPr>
              <p:spPr>
                <a:xfrm>
                  <a:off x="1306286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2" name="Google Shape;1572;p31"/>
                <p:cNvCxnSpPr/>
                <p:nvPr/>
              </p:nvCxnSpPr>
              <p:spPr>
                <a:xfrm>
                  <a:off x="1959429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3" name="Google Shape;1573;p31"/>
                <p:cNvCxnSpPr/>
                <p:nvPr/>
              </p:nvCxnSpPr>
              <p:spPr>
                <a:xfrm>
                  <a:off x="6204857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4" name="Google Shape;1574;p31"/>
                <p:cNvCxnSpPr/>
                <p:nvPr/>
              </p:nvCxnSpPr>
              <p:spPr>
                <a:xfrm>
                  <a:off x="7511143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5" name="Google Shape;1575;p31"/>
                <p:cNvCxnSpPr/>
                <p:nvPr/>
              </p:nvCxnSpPr>
              <p:spPr>
                <a:xfrm>
                  <a:off x="8490857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6" name="Google Shape;1576;p31"/>
                <p:cNvCxnSpPr/>
                <p:nvPr/>
              </p:nvCxnSpPr>
              <p:spPr>
                <a:xfrm>
                  <a:off x="5551714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7" name="Google Shape;1577;p31"/>
                <p:cNvCxnSpPr/>
                <p:nvPr/>
              </p:nvCxnSpPr>
              <p:spPr>
                <a:xfrm>
                  <a:off x="6858000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8" name="Google Shape;1578;p31"/>
                <p:cNvCxnSpPr/>
                <p:nvPr/>
              </p:nvCxnSpPr>
              <p:spPr>
                <a:xfrm>
                  <a:off x="8164286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9" name="Google Shape;1579;p31"/>
                <p:cNvCxnSpPr/>
                <p:nvPr/>
              </p:nvCxnSpPr>
              <p:spPr>
                <a:xfrm>
                  <a:off x="8817429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0" name="Google Shape;1580;p31"/>
                <p:cNvCxnSpPr/>
                <p:nvPr/>
              </p:nvCxnSpPr>
              <p:spPr>
                <a:xfrm>
                  <a:off x="2939143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1" name="Google Shape;1581;p31"/>
                <p:cNvCxnSpPr/>
                <p:nvPr/>
              </p:nvCxnSpPr>
              <p:spPr>
                <a:xfrm>
                  <a:off x="3592286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2" name="Google Shape;1582;p31"/>
                <p:cNvCxnSpPr/>
                <p:nvPr/>
              </p:nvCxnSpPr>
              <p:spPr>
                <a:xfrm>
                  <a:off x="4245429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3" name="Google Shape;1583;p31"/>
                <p:cNvCxnSpPr/>
                <p:nvPr/>
              </p:nvCxnSpPr>
              <p:spPr>
                <a:xfrm>
                  <a:off x="4898571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4" name="Google Shape;1584;p31"/>
                <p:cNvCxnSpPr/>
                <p:nvPr/>
              </p:nvCxnSpPr>
              <p:spPr>
                <a:xfrm>
                  <a:off x="2612571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5" name="Google Shape;1585;p31"/>
                <p:cNvCxnSpPr/>
                <p:nvPr/>
              </p:nvCxnSpPr>
              <p:spPr>
                <a:xfrm>
                  <a:off x="3265714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6" name="Google Shape;1586;p31"/>
                <p:cNvCxnSpPr/>
                <p:nvPr/>
              </p:nvCxnSpPr>
              <p:spPr>
                <a:xfrm>
                  <a:off x="3918857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7" name="Google Shape;1587;p31"/>
                <p:cNvCxnSpPr/>
                <p:nvPr/>
              </p:nvCxnSpPr>
              <p:spPr>
                <a:xfrm>
                  <a:off x="4572000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8" name="Google Shape;1588;p31"/>
                <p:cNvCxnSpPr/>
                <p:nvPr/>
              </p:nvCxnSpPr>
              <p:spPr>
                <a:xfrm>
                  <a:off x="5225143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9" name="Google Shape;1589;p31"/>
                <p:cNvCxnSpPr/>
                <p:nvPr/>
              </p:nvCxnSpPr>
              <p:spPr>
                <a:xfrm>
                  <a:off x="6531429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0" name="Google Shape;1590;p31"/>
                <p:cNvCxnSpPr/>
                <p:nvPr/>
              </p:nvCxnSpPr>
              <p:spPr>
                <a:xfrm>
                  <a:off x="7837714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1" name="Google Shape;1591;p31"/>
                <p:cNvCxnSpPr/>
                <p:nvPr/>
              </p:nvCxnSpPr>
              <p:spPr>
                <a:xfrm>
                  <a:off x="5878286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2" name="Google Shape;1592;p31"/>
                <p:cNvCxnSpPr/>
                <p:nvPr/>
              </p:nvCxnSpPr>
              <p:spPr>
                <a:xfrm>
                  <a:off x="7184571" y="-98725"/>
                  <a:ext cx="0" cy="5133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593" name="Google Shape;1593;p31"/>
              <p:cNvGrpSpPr/>
              <p:nvPr/>
            </p:nvGrpSpPr>
            <p:grpSpPr>
              <a:xfrm>
                <a:off x="4146" y="119914"/>
                <a:ext cx="9143930" cy="4898571"/>
                <a:chOff x="4141" y="119914"/>
                <a:chExt cx="9127500" cy="4898571"/>
              </a:xfrm>
            </p:grpSpPr>
            <p:cxnSp>
              <p:nvCxnSpPr>
                <p:cNvPr id="1594" name="Google Shape;1594;p31"/>
                <p:cNvCxnSpPr/>
                <p:nvPr/>
              </p:nvCxnSpPr>
              <p:spPr>
                <a:xfrm>
                  <a:off x="4567891" y="-4117264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5" name="Google Shape;1595;p31"/>
                <p:cNvCxnSpPr/>
                <p:nvPr/>
              </p:nvCxnSpPr>
              <p:spPr>
                <a:xfrm>
                  <a:off x="4567891" y="-3464121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6" name="Google Shape;1596;p31"/>
                <p:cNvCxnSpPr/>
                <p:nvPr/>
              </p:nvCxnSpPr>
              <p:spPr>
                <a:xfrm>
                  <a:off x="4567891" y="-2810979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7" name="Google Shape;1597;p31"/>
                <p:cNvCxnSpPr/>
                <p:nvPr/>
              </p:nvCxnSpPr>
              <p:spPr>
                <a:xfrm>
                  <a:off x="4567891" y="-2157836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8" name="Google Shape;1598;p31"/>
                <p:cNvCxnSpPr/>
                <p:nvPr/>
              </p:nvCxnSpPr>
              <p:spPr>
                <a:xfrm>
                  <a:off x="4567891" y="-4443836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9" name="Google Shape;1599;p31"/>
                <p:cNvCxnSpPr/>
                <p:nvPr/>
              </p:nvCxnSpPr>
              <p:spPr>
                <a:xfrm>
                  <a:off x="4567891" y="-3790693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0" name="Google Shape;1600;p31"/>
                <p:cNvCxnSpPr/>
                <p:nvPr/>
              </p:nvCxnSpPr>
              <p:spPr>
                <a:xfrm>
                  <a:off x="4567891" y="-3137550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1" name="Google Shape;1601;p31"/>
                <p:cNvCxnSpPr/>
                <p:nvPr/>
              </p:nvCxnSpPr>
              <p:spPr>
                <a:xfrm>
                  <a:off x="4567891" y="-2484407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2" name="Google Shape;1602;p31"/>
                <p:cNvCxnSpPr/>
                <p:nvPr/>
              </p:nvCxnSpPr>
              <p:spPr>
                <a:xfrm>
                  <a:off x="4567891" y="-1504693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3" name="Google Shape;1603;p31"/>
                <p:cNvCxnSpPr/>
                <p:nvPr/>
              </p:nvCxnSpPr>
              <p:spPr>
                <a:xfrm>
                  <a:off x="4567891" y="-851550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4" name="Google Shape;1604;p31"/>
                <p:cNvCxnSpPr/>
                <p:nvPr/>
              </p:nvCxnSpPr>
              <p:spPr>
                <a:xfrm>
                  <a:off x="4567891" y="-198407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5" name="Google Shape;1605;p31"/>
                <p:cNvCxnSpPr/>
                <p:nvPr/>
              </p:nvCxnSpPr>
              <p:spPr>
                <a:xfrm>
                  <a:off x="4567891" y="454736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6" name="Google Shape;1606;p31"/>
                <p:cNvCxnSpPr/>
                <p:nvPr/>
              </p:nvCxnSpPr>
              <p:spPr>
                <a:xfrm>
                  <a:off x="4567891" y="-1831264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7" name="Google Shape;1607;p31"/>
                <p:cNvCxnSpPr/>
                <p:nvPr/>
              </p:nvCxnSpPr>
              <p:spPr>
                <a:xfrm>
                  <a:off x="4567891" y="-1178121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8" name="Google Shape;1608;p31"/>
                <p:cNvCxnSpPr/>
                <p:nvPr/>
              </p:nvCxnSpPr>
              <p:spPr>
                <a:xfrm>
                  <a:off x="4567891" y="-524979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9" name="Google Shape;1609;p31"/>
                <p:cNvCxnSpPr/>
                <p:nvPr/>
              </p:nvCxnSpPr>
              <p:spPr>
                <a:xfrm>
                  <a:off x="4567891" y="128164"/>
                  <a:ext cx="0" cy="912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1610" name="Google Shape;1610;p31"/>
            <p:cNvSpPr/>
            <p:nvPr/>
          </p:nvSpPr>
          <p:spPr>
            <a:xfrm>
              <a:off x="293250" y="295050"/>
              <a:ext cx="8557500" cy="4548300"/>
            </a:xfrm>
            <a:prstGeom prst="roundRect">
              <a:avLst>
                <a:gd name="adj" fmla="val 3456"/>
              </a:avLst>
            </a:prstGeom>
            <a:solidFill>
              <a:schemeClr val="accent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Medium"/>
              <a:buNone/>
              <a:defRPr sz="3200">
                <a:solidFill>
                  <a:schemeClr val="dk1"/>
                </a:solidFill>
                <a:latin typeface="Fredoka Medium"/>
                <a:ea typeface="Fredoka Medium"/>
                <a:cs typeface="Fredoka Medium"/>
                <a:sym typeface="Fredoka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Medium"/>
              <a:buNone/>
              <a:defRPr sz="3200">
                <a:solidFill>
                  <a:schemeClr val="dk1"/>
                </a:solidFill>
                <a:latin typeface="Fredoka Medium"/>
                <a:ea typeface="Fredoka Medium"/>
                <a:cs typeface="Fredoka Medium"/>
                <a:sym typeface="Fredoka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Medium"/>
              <a:buNone/>
              <a:defRPr sz="3200">
                <a:solidFill>
                  <a:schemeClr val="dk1"/>
                </a:solidFill>
                <a:latin typeface="Fredoka Medium"/>
                <a:ea typeface="Fredoka Medium"/>
                <a:cs typeface="Fredoka Medium"/>
                <a:sym typeface="Fredoka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Medium"/>
              <a:buNone/>
              <a:defRPr sz="3200">
                <a:solidFill>
                  <a:schemeClr val="dk1"/>
                </a:solidFill>
                <a:latin typeface="Fredoka Medium"/>
                <a:ea typeface="Fredoka Medium"/>
                <a:cs typeface="Fredoka Medium"/>
                <a:sym typeface="Fredoka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Medium"/>
              <a:buNone/>
              <a:defRPr sz="3200">
                <a:solidFill>
                  <a:schemeClr val="dk1"/>
                </a:solidFill>
                <a:latin typeface="Fredoka Medium"/>
                <a:ea typeface="Fredoka Medium"/>
                <a:cs typeface="Fredoka Medium"/>
                <a:sym typeface="Fredoka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Medium"/>
              <a:buNone/>
              <a:defRPr sz="3200">
                <a:solidFill>
                  <a:schemeClr val="dk1"/>
                </a:solidFill>
                <a:latin typeface="Fredoka Medium"/>
                <a:ea typeface="Fredoka Medium"/>
                <a:cs typeface="Fredoka Medium"/>
                <a:sym typeface="Fredoka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Medium"/>
              <a:buNone/>
              <a:defRPr sz="3200">
                <a:solidFill>
                  <a:schemeClr val="dk1"/>
                </a:solidFill>
                <a:latin typeface="Fredoka Medium"/>
                <a:ea typeface="Fredoka Medium"/>
                <a:cs typeface="Fredoka Medium"/>
                <a:sym typeface="Fredoka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Medium"/>
              <a:buNone/>
              <a:defRPr sz="3200">
                <a:solidFill>
                  <a:schemeClr val="dk1"/>
                </a:solidFill>
                <a:latin typeface="Fredoka Medium"/>
                <a:ea typeface="Fredoka Medium"/>
                <a:cs typeface="Fredoka Medium"/>
                <a:sym typeface="Fredoka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Medium"/>
              <a:buNone/>
              <a:defRPr sz="3200">
                <a:solidFill>
                  <a:schemeClr val="dk1"/>
                </a:solidFill>
                <a:latin typeface="Fredoka Medium"/>
                <a:ea typeface="Fredoka Medium"/>
                <a:cs typeface="Fredoka Medium"/>
                <a:sym typeface="Fredoka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58" r:id="rId3"/>
    <p:sldLayoutId id="2147483659" r:id="rId4"/>
    <p:sldLayoutId id="2147483662" r:id="rId5"/>
    <p:sldLayoutId id="2147483663" r:id="rId6"/>
    <p:sldLayoutId id="2147483676" r:id="rId7"/>
    <p:sldLayoutId id="214748367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slide" Target="slide6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slide" Target="slide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slide" Target="slide8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slide" Target="slide9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slide" Target="slide9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3" name="Google Shape;1623;p35"/>
          <p:cNvGrpSpPr/>
          <p:nvPr/>
        </p:nvGrpSpPr>
        <p:grpSpPr>
          <a:xfrm rot="900246">
            <a:off x="95675" y="4186178"/>
            <a:ext cx="883916" cy="870532"/>
            <a:chOff x="5808248" y="1666626"/>
            <a:chExt cx="2467335" cy="2196800"/>
          </a:xfrm>
        </p:grpSpPr>
        <p:sp>
          <p:nvSpPr>
            <p:cNvPr id="1624" name="Google Shape;1624;p35"/>
            <p:cNvSpPr/>
            <p:nvPr/>
          </p:nvSpPr>
          <p:spPr>
            <a:xfrm>
              <a:off x="5808248" y="1666626"/>
              <a:ext cx="2467335" cy="2196800"/>
            </a:xfrm>
            <a:custGeom>
              <a:avLst/>
              <a:gdLst/>
              <a:ahLst/>
              <a:cxnLst/>
              <a:rect l="l" t="t" r="r" b="b"/>
              <a:pathLst>
                <a:path w="14492" h="12903" extrusionOk="0">
                  <a:moveTo>
                    <a:pt x="8727" y="1"/>
                  </a:moveTo>
                  <a:cubicBezTo>
                    <a:pt x="7862" y="1"/>
                    <a:pt x="7104" y="224"/>
                    <a:pt x="6726" y="543"/>
                  </a:cubicBezTo>
                  <a:cubicBezTo>
                    <a:pt x="6726" y="543"/>
                    <a:pt x="6446" y="292"/>
                    <a:pt x="5775" y="292"/>
                  </a:cubicBezTo>
                  <a:cubicBezTo>
                    <a:pt x="5309" y="292"/>
                    <a:pt x="4654" y="413"/>
                    <a:pt x="3774" y="822"/>
                  </a:cubicBezTo>
                  <a:cubicBezTo>
                    <a:pt x="838" y="2176"/>
                    <a:pt x="1405" y="5001"/>
                    <a:pt x="1490" y="5813"/>
                  </a:cubicBezTo>
                  <a:cubicBezTo>
                    <a:pt x="1583" y="6245"/>
                    <a:pt x="1887" y="6684"/>
                    <a:pt x="2268" y="7048"/>
                  </a:cubicBezTo>
                  <a:cubicBezTo>
                    <a:pt x="2192" y="7107"/>
                    <a:pt x="2116" y="7192"/>
                    <a:pt x="2048" y="7319"/>
                  </a:cubicBezTo>
                  <a:cubicBezTo>
                    <a:pt x="1794" y="7801"/>
                    <a:pt x="2014" y="8156"/>
                    <a:pt x="2150" y="8300"/>
                  </a:cubicBezTo>
                  <a:cubicBezTo>
                    <a:pt x="2062" y="8223"/>
                    <a:pt x="1910" y="8114"/>
                    <a:pt x="1747" y="8114"/>
                  </a:cubicBezTo>
                  <a:cubicBezTo>
                    <a:pt x="1659" y="8114"/>
                    <a:pt x="1568" y="8146"/>
                    <a:pt x="1481" y="8232"/>
                  </a:cubicBezTo>
                  <a:cubicBezTo>
                    <a:pt x="1321" y="8385"/>
                    <a:pt x="1236" y="8554"/>
                    <a:pt x="1202" y="8689"/>
                  </a:cubicBezTo>
                  <a:cubicBezTo>
                    <a:pt x="1194" y="8672"/>
                    <a:pt x="1177" y="8655"/>
                    <a:pt x="1168" y="8647"/>
                  </a:cubicBezTo>
                  <a:cubicBezTo>
                    <a:pt x="1008" y="8571"/>
                    <a:pt x="805" y="8512"/>
                    <a:pt x="805" y="8512"/>
                  </a:cubicBezTo>
                  <a:cubicBezTo>
                    <a:pt x="805" y="8512"/>
                    <a:pt x="796" y="8545"/>
                    <a:pt x="788" y="8605"/>
                  </a:cubicBezTo>
                  <a:cubicBezTo>
                    <a:pt x="657" y="8534"/>
                    <a:pt x="489" y="8479"/>
                    <a:pt x="284" y="8479"/>
                  </a:cubicBezTo>
                  <a:cubicBezTo>
                    <a:pt x="196" y="8479"/>
                    <a:pt x="102" y="8489"/>
                    <a:pt x="1" y="8512"/>
                  </a:cubicBezTo>
                  <a:lnTo>
                    <a:pt x="136" y="9772"/>
                  </a:lnTo>
                  <a:lnTo>
                    <a:pt x="754" y="9442"/>
                  </a:lnTo>
                  <a:cubicBezTo>
                    <a:pt x="754" y="9459"/>
                    <a:pt x="762" y="9476"/>
                    <a:pt x="771" y="9484"/>
                  </a:cubicBezTo>
                  <a:cubicBezTo>
                    <a:pt x="834" y="9561"/>
                    <a:pt x="1012" y="9570"/>
                    <a:pt x="1097" y="9570"/>
                  </a:cubicBezTo>
                  <a:cubicBezTo>
                    <a:pt x="1125" y="9570"/>
                    <a:pt x="1143" y="9569"/>
                    <a:pt x="1143" y="9569"/>
                  </a:cubicBezTo>
                  <a:cubicBezTo>
                    <a:pt x="1143" y="9569"/>
                    <a:pt x="1151" y="9518"/>
                    <a:pt x="1168" y="9434"/>
                  </a:cubicBezTo>
                  <a:cubicBezTo>
                    <a:pt x="1224" y="9495"/>
                    <a:pt x="1314" y="9546"/>
                    <a:pt x="1459" y="9546"/>
                  </a:cubicBezTo>
                  <a:cubicBezTo>
                    <a:pt x="1533" y="9546"/>
                    <a:pt x="1621" y="9533"/>
                    <a:pt x="1727" y="9501"/>
                  </a:cubicBezTo>
                  <a:cubicBezTo>
                    <a:pt x="2302" y="9332"/>
                    <a:pt x="2522" y="8706"/>
                    <a:pt x="2522" y="8706"/>
                  </a:cubicBezTo>
                  <a:cubicBezTo>
                    <a:pt x="2522" y="8706"/>
                    <a:pt x="2632" y="8843"/>
                    <a:pt x="2913" y="8843"/>
                  </a:cubicBezTo>
                  <a:cubicBezTo>
                    <a:pt x="3105" y="8843"/>
                    <a:pt x="3377" y="8779"/>
                    <a:pt x="3748" y="8562"/>
                  </a:cubicBezTo>
                  <a:cubicBezTo>
                    <a:pt x="4095" y="8892"/>
                    <a:pt x="4561" y="9138"/>
                    <a:pt x="5077" y="9298"/>
                  </a:cubicBezTo>
                  <a:cubicBezTo>
                    <a:pt x="4848" y="9315"/>
                    <a:pt x="4679" y="9332"/>
                    <a:pt x="4679" y="9332"/>
                  </a:cubicBezTo>
                  <a:lnTo>
                    <a:pt x="4687" y="9341"/>
                  </a:lnTo>
                  <a:cubicBezTo>
                    <a:pt x="3833" y="9417"/>
                    <a:pt x="3063" y="9671"/>
                    <a:pt x="3706" y="10517"/>
                  </a:cubicBezTo>
                  <a:cubicBezTo>
                    <a:pt x="3907" y="10781"/>
                    <a:pt x="4253" y="10881"/>
                    <a:pt x="4645" y="10881"/>
                  </a:cubicBezTo>
                  <a:cubicBezTo>
                    <a:pt x="4830" y="10881"/>
                    <a:pt x="5025" y="10859"/>
                    <a:pt x="5220" y="10821"/>
                  </a:cubicBezTo>
                  <a:lnTo>
                    <a:pt x="5220" y="10821"/>
                  </a:lnTo>
                  <a:cubicBezTo>
                    <a:pt x="5204" y="10927"/>
                    <a:pt x="5196" y="11033"/>
                    <a:pt x="5180" y="11139"/>
                  </a:cubicBezTo>
                  <a:lnTo>
                    <a:pt x="5180" y="11139"/>
                  </a:lnTo>
                  <a:lnTo>
                    <a:pt x="5187" y="10973"/>
                  </a:lnTo>
                  <a:lnTo>
                    <a:pt x="5187" y="10973"/>
                  </a:lnTo>
                  <a:cubicBezTo>
                    <a:pt x="5187" y="10974"/>
                    <a:pt x="5009" y="12420"/>
                    <a:pt x="5110" y="12902"/>
                  </a:cubicBezTo>
                  <a:lnTo>
                    <a:pt x="5119" y="12691"/>
                  </a:lnTo>
                  <a:cubicBezTo>
                    <a:pt x="5127" y="12724"/>
                    <a:pt x="5136" y="12758"/>
                    <a:pt x="5144" y="12784"/>
                  </a:cubicBezTo>
                  <a:lnTo>
                    <a:pt x="9856" y="12784"/>
                  </a:lnTo>
                  <a:lnTo>
                    <a:pt x="9814" y="12521"/>
                  </a:lnTo>
                  <a:lnTo>
                    <a:pt x="9712" y="11862"/>
                  </a:lnTo>
                  <a:lnTo>
                    <a:pt x="9628" y="11337"/>
                  </a:lnTo>
                  <a:lnTo>
                    <a:pt x="9543" y="10821"/>
                  </a:lnTo>
                  <a:cubicBezTo>
                    <a:pt x="9569" y="10821"/>
                    <a:pt x="9602" y="10821"/>
                    <a:pt x="9628" y="10813"/>
                  </a:cubicBezTo>
                  <a:cubicBezTo>
                    <a:pt x="9763" y="10804"/>
                    <a:pt x="9898" y="10770"/>
                    <a:pt x="10025" y="10720"/>
                  </a:cubicBezTo>
                  <a:cubicBezTo>
                    <a:pt x="10178" y="10652"/>
                    <a:pt x="10305" y="10567"/>
                    <a:pt x="10398" y="10440"/>
                  </a:cubicBezTo>
                  <a:cubicBezTo>
                    <a:pt x="11040" y="9603"/>
                    <a:pt x="10288" y="9366"/>
                    <a:pt x="9442" y="9307"/>
                  </a:cubicBezTo>
                  <a:cubicBezTo>
                    <a:pt x="10085" y="9095"/>
                    <a:pt x="10592" y="8698"/>
                    <a:pt x="10871" y="8046"/>
                  </a:cubicBezTo>
                  <a:cubicBezTo>
                    <a:pt x="10880" y="8055"/>
                    <a:pt x="10888" y="8063"/>
                    <a:pt x="10897" y="8072"/>
                  </a:cubicBezTo>
                  <a:lnTo>
                    <a:pt x="10880" y="8114"/>
                  </a:lnTo>
                  <a:cubicBezTo>
                    <a:pt x="10897" y="8106"/>
                    <a:pt x="10914" y="8106"/>
                    <a:pt x="10931" y="8097"/>
                  </a:cubicBezTo>
                  <a:cubicBezTo>
                    <a:pt x="11302" y="8428"/>
                    <a:pt x="11578" y="8506"/>
                    <a:pt x="11757" y="8506"/>
                  </a:cubicBezTo>
                  <a:cubicBezTo>
                    <a:pt x="11916" y="8506"/>
                    <a:pt x="11996" y="8444"/>
                    <a:pt x="11996" y="8444"/>
                  </a:cubicBezTo>
                  <a:cubicBezTo>
                    <a:pt x="11996" y="8444"/>
                    <a:pt x="12056" y="9104"/>
                    <a:pt x="12580" y="9408"/>
                  </a:cubicBezTo>
                  <a:cubicBezTo>
                    <a:pt x="12731" y="9495"/>
                    <a:pt x="12852" y="9525"/>
                    <a:pt x="12947" y="9525"/>
                  </a:cubicBezTo>
                  <a:cubicBezTo>
                    <a:pt x="13029" y="9525"/>
                    <a:pt x="13092" y="9503"/>
                    <a:pt x="13138" y="9476"/>
                  </a:cubicBezTo>
                  <a:lnTo>
                    <a:pt x="13138" y="9476"/>
                  </a:lnTo>
                  <a:cubicBezTo>
                    <a:pt x="13130" y="9552"/>
                    <a:pt x="13130" y="9611"/>
                    <a:pt x="13130" y="9611"/>
                  </a:cubicBezTo>
                  <a:cubicBezTo>
                    <a:pt x="13130" y="9611"/>
                    <a:pt x="13254" y="9649"/>
                    <a:pt x="13369" y="9649"/>
                  </a:cubicBezTo>
                  <a:cubicBezTo>
                    <a:pt x="13427" y="9649"/>
                    <a:pt x="13482" y="9640"/>
                    <a:pt x="13519" y="9611"/>
                  </a:cubicBezTo>
                  <a:cubicBezTo>
                    <a:pt x="13528" y="9603"/>
                    <a:pt x="13536" y="9594"/>
                    <a:pt x="13544" y="9578"/>
                  </a:cubicBezTo>
                  <a:lnTo>
                    <a:pt x="14060" y="10043"/>
                  </a:lnTo>
                  <a:lnTo>
                    <a:pt x="14492" y="8850"/>
                  </a:lnTo>
                  <a:cubicBezTo>
                    <a:pt x="14299" y="8756"/>
                    <a:pt x="14122" y="8720"/>
                    <a:pt x="13968" y="8720"/>
                  </a:cubicBezTo>
                  <a:cubicBezTo>
                    <a:pt x="13871" y="8720"/>
                    <a:pt x="13783" y="8734"/>
                    <a:pt x="13705" y="8757"/>
                  </a:cubicBezTo>
                  <a:cubicBezTo>
                    <a:pt x="13714" y="8698"/>
                    <a:pt x="13714" y="8655"/>
                    <a:pt x="13714" y="8655"/>
                  </a:cubicBezTo>
                  <a:lnTo>
                    <a:pt x="13714" y="8655"/>
                  </a:lnTo>
                  <a:cubicBezTo>
                    <a:pt x="13714" y="8655"/>
                    <a:pt x="13502" y="8672"/>
                    <a:pt x="13325" y="8715"/>
                  </a:cubicBezTo>
                  <a:cubicBezTo>
                    <a:pt x="13316" y="8715"/>
                    <a:pt x="13299" y="8723"/>
                    <a:pt x="13291" y="8740"/>
                  </a:cubicBezTo>
                  <a:cubicBezTo>
                    <a:pt x="13282" y="8596"/>
                    <a:pt x="13240" y="8419"/>
                    <a:pt x="13121" y="8224"/>
                  </a:cubicBezTo>
                  <a:cubicBezTo>
                    <a:pt x="13033" y="8087"/>
                    <a:pt x="12913" y="8042"/>
                    <a:pt x="12795" y="8042"/>
                  </a:cubicBezTo>
                  <a:cubicBezTo>
                    <a:pt x="12667" y="8042"/>
                    <a:pt x="12541" y="8095"/>
                    <a:pt x="12462" y="8139"/>
                  </a:cubicBezTo>
                  <a:cubicBezTo>
                    <a:pt x="12614" y="8029"/>
                    <a:pt x="12918" y="7733"/>
                    <a:pt x="12783" y="7209"/>
                  </a:cubicBezTo>
                  <a:cubicBezTo>
                    <a:pt x="12741" y="7031"/>
                    <a:pt x="12665" y="6904"/>
                    <a:pt x="12580" y="6820"/>
                  </a:cubicBezTo>
                  <a:cubicBezTo>
                    <a:pt x="13528" y="5077"/>
                    <a:pt x="12902" y="2142"/>
                    <a:pt x="11726" y="1084"/>
                  </a:cubicBezTo>
                  <a:cubicBezTo>
                    <a:pt x="10861" y="297"/>
                    <a:pt x="9723" y="1"/>
                    <a:pt x="8727" y="1"/>
                  </a:cubicBez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5"/>
            <p:cNvSpPr/>
            <p:nvPr/>
          </p:nvSpPr>
          <p:spPr>
            <a:xfrm>
              <a:off x="5832765" y="1844031"/>
              <a:ext cx="236484" cy="184386"/>
            </a:xfrm>
            <a:custGeom>
              <a:avLst/>
              <a:gdLst/>
              <a:ahLst/>
              <a:cxnLst/>
              <a:rect l="l" t="t" r="r" b="b"/>
              <a:pathLst>
                <a:path w="1389" h="1083" extrusionOk="0">
                  <a:moveTo>
                    <a:pt x="680" y="1"/>
                  </a:moveTo>
                  <a:cubicBezTo>
                    <a:pt x="597" y="1"/>
                    <a:pt x="515" y="39"/>
                    <a:pt x="441" y="135"/>
                  </a:cubicBezTo>
                  <a:cubicBezTo>
                    <a:pt x="1" y="685"/>
                    <a:pt x="1041" y="1083"/>
                    <a:pt x="1041" y="1083"/>
                  </a:cubicBezTo>
                  <a:lnTo>
                    <a:pt x="1388" y="651"/>
                  </a:lnTo>
                  <a:cubicBezTo>
                    <a:pt x="1388" y="651"/>
                    <a:pt x="1022" y="1"/>
                    <a:pt x="680" y="1"/>
                  </a:cubicBez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5"/>
            <p:cNvSpPr/>
            <p:nvPr/>
          </p:nvSpPr>
          <p:spPr>
            <a:xfrm>
              <a:off x="6055969" y="1755669"/>
              <a:ext cx="203284" cy="170596"/>
            </a:xfrm>
            <a:custGeom>
              <a:avLst/>
              <a:gdLst/>
              <a:ahLst/>
              <a:cxnLst/>
              <a:rect l="l" t="t" r="r" b="b"/>
              <a:pathLst>
                <a:path w="1194" h="1002" extrusionOk="0">
                  <a:moveTo>
                    <a:pt x="652" y="1"/>
                  </a:moveTo>
                  <a:cubicBezTo>
                    <a:pt x="593" y="1"/>
                    <a:pt x="531" y="24"/>
                    <a:pt x="466" y="79"/>
                  </a:cubicBezTo>
                  <a:cubicBezTo>
                    <a:pt x="1" y="485"/>
                    <a:pt x="822" y="1001"/>
                    <a:pt x="822" y="1001"/>
                  </a:cubicBezTo>
                  <a:lnTo>
                    <a:pt x="1194" y="688"/>
                  </a:lnTo>
                  <a:cubicBezTo>
                    <a:pt x="1194" y="688"/>
                    <a:pt x="971" y="1"/>
                    <a:pt x="652" y="1"/>
                  </a:cubicBez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5"/>
            <p:cNvSpPr/>
            <p:nvPr/>
          </p:nvSpPr>
          <p:spPr>
            <a:xfrm>
              <a:off x="5809780" y="2091752"/>
              <a:ext cx="194601" cy="138417"/>
            </a:xfrm>
            <a:custGeom>
              <a:avLst/>
              <a:gdLst/>
              <a:ahLst/>
              <a:cxnLst/>
              <a:rect l="l" t="t" r="r" b="b"/>
              <a:pathLst>
                <a:path w="1143" h="813" extrusionOk="0">
                  <a:moveTo>
                    <a:pt x="463" y="1"/>
                  </a:moveTo>
                  <a:cubicBezTo>
                    <a:pt x="354" y="1"/>
                    <a:pt x="261" y="52"/>
                    <a:pt x="212" y="195"/>
                  </a:cubicBezTo>
                  <a:cubicBezTo>
                    <a:pt x="0" y="770"/>
                    <a:pt x="973" y="812"/>
                    <a:pt x="973" y="812"/>
                  </a:cubicBezTo>
                  <a:lnTo>
                    <a:pt x="1142" y="355"/>
                  </a:lnTo>
                  <a:cubicBezTo>
                    <a:pt x="1142" y="355"/>
                    <a:pt x="748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5"/>
            <p:cNvSpPr/>
            <p:nvPr/>
          </p:nvSpPr>
          <p:spPr>
            <a:xfrm>
              <a:off x="8026330" y="1825133"/>
              <a:ext cx="206179" cy="135693"/>
            </a:xfrm>
            <a:custGeom>
              <a:avLst/>
              <a:gdLst/>
              <a:ahLst/>
              <a:cxnLst/>
              <a:rect l="l" t="t" r="r" b="b"/>
              <a:pathLst>
                <a:path w="1211" h="797" extrusionOk="0">
                  <a:moveTo>
                    <a:pt x="637" y="0"/>
                  </a:moveTo>
                  <a:cubicBezTo>
                    <a:pt x="332" y="0"/>
                    <a:pt x="0" y="407"/>
                    <a:pt x="0" y="407"/>
                  </a:cubicBezTo>
                  <a:lnTo>
                    <a:pt x="254" y="796"/>
                  </a:lnTo>
                  <a:cubicBezTo>
                    <a:pt x="254" y="796"/>
                    <a:pt x="1210" y="602"/>
                    <a:pt x="923" y="170"/>
                  </a:cubicBezTo>
                  <a:cubicBezTo>
                    <a:pt x="839" y="47"/>
                    <a:pt x="739" y="0"/>
                    <a:pt x="637" y="0"/>
                  </a:cubicBez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5"/>
            <p:cNvSpPr/>
            <p:nvPr/>
          </p:nvSpPr>
          <p:spPr>
            <a:xfrm>
              <a:off x="8060892" y="2026715"/>
              <a:ext cx="170085" cy="106920"/>
            </a:xfrm>
            <a:custGeom>
              <a:avLst/>
              <a:gdLst/>
              <a:ahLst/>
              <a:cxnLst/>
              <a:rect l="l" t="t" r="r" b="b"/>
              <a:pathLst>
                <a:path w="999" h="628" extrusionOk="0">
                  <a:moveTo>
                    <a:pt x="542" y="1"/>
                  </a:moveTo>
                  <a:cubicBezTo>
                    <a:pt x="294" y="1"/>
                    <a:pt x="0" y="247"/>
                    <a:pt x="0" y="247"/>
                  </a:cubicBezTo>
                  <a:lnTo>
                    <a:pt x="153" y="627"/>
                  </a:lnTo>
                  <a:cubicBezTo>
                    <a:pt x="153" y="627"/>
                    <a:pt x="999" y="619"/>
                    <a:pt x="821" y="204"/>
                  </a:cubicBezTo>
                  <a:cubicBezTo>
                    <a:pt x="760" y="53"/>
                    <a:pt x="656" y="1"/>
                    <a:pt x="542" y="1"/>
                  </a:cubicBez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5"/>
            <p:cNvSpPr/>
            <p:nvPr/>
          </p:nvSpPr>
          <p:spPr>
            <a:xfrm>
              <a:off x="7875143" y="1724002"/>
              <a:ext cx="180130" cy="133139"/>
            </a:xfrm>
            <a:custGeom>
              <a:avLst/>
              <a:gdLst/>
              <a:ahLst/>
              <a:cxnLst/>
              <a:rect l="l" t="t" r="r" b="b"/>
              <a:pathLst>
                <a:path w="1058" h="782" extrusionOk="0">
                  <a:moveTo>
                    <a:pt x="500" y="1"/>
                  </a:moveTo>
                  <a:cubicBezTo>
                    <a:pt x="197" y="1"/>
                    <a:pt x="0" y="527"/>
                    <a:pt x="0" y="527"/>
                  </a:cubicBezTo>
                  <a:lnTo>
                    <a:pt x="322" y="781"/>
                  </a:lnTo>
                  <a:cubicBezTo>
                    <a:pt x="322" y="781"/>
                    <a:pt x="1058" y="358"/>
                    <a:pt x="702" y="79"/>
                  </a:cubicBezTo>
                  <a:cubicBezTo>
                    <a:pt x="631" y="23"/>
                    <a:pt x="563" y="1"/>
                    <a:pt x="500" y="1"/>
                  </a:cubicBez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5"/>
            <p:cNvSpPr/>
            <p:nvPr/>
          </p:nvSpPr>
          <p:spPr>
            <a:xfrm>
              <a:off x="6649478" y="3164699"/>
              <a:ext cx="836974" cy="678466"/>
            </a:xfrm>
            <a:custGeom>
              <a:avLst/>
              <a:gdLst/>
              <a:ahLst/>
              <a:cxnLst/>
              <a:rect l="l" t="t" r="r" b="b"/>
              <a:pathLst>
                <a:path w="4916" h="3985" extrusionOk="0">
                  <a:moveTo>
                    <a:pt x="4281" y="0"/>
                  </a:moveTo>
                  <a:lnTo>
                    <a:pt x="559" y="68"/>
                  </a:lnTo>
                  <a:cubicBezTo>
                    <a:pt x="559" y="68"/>
                    <a:pt x="0" y="3359"/>
                    <a:pt x="203" y="3985"/>
                  </a:cubicBezTo>
                  <a:lnTo>
                    <a:pt x="4915" y="3985"/>
                  </a:lnTo>
                  <a:lnTo>
                    <a:pt x="42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5"/>
            <p:cNvSpPr/>
            <p:nvPr/>
          </p:nvSpPr>
          <p:spPr>
            <a:xfrm>
              <a:off x="6649478" y="3164699"/>
              <a:ext cx="836974" cy="678466"/>
            </a:xfrm>
            <a:custGeom>
              <a:avLst/>
              <a:gdLst/>
              <a:ahLst/>
              <a:cxnLst/>
              <a:rect l="l" t="t" r="r" b="b"/>
              <a:pathLst>
                <a:path w="4916" h="3985" extrusionOk="0">
                  <a:moveTo>
                    <a:pt x="4281" y="0"/>
                  </a:moveTo>
                  <a:lnTo>
                    <a:pt x="559" y="68"/>
                  </a:lnTo>
                  <a:cubicBezTo>
                    <a:pt x="559" y="68"/>
                    <a:pt x="0" y="3359"/>
                    <a:pt x="203" y="3985"/>
                  </a:cubicBezTo>
                  <a:lnTo>
                    <a:pt x="4915" y="3985"/>
                  </a:lnTo>
                  <a:lnTo>
                    <a:pt x="42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5"/>
            <p:cNvSpPr/>
            <p:nvPr/>
          </p:nvSpPr>
          <p:spPr>
            <a:xfrm>
              <a:off x="6684040" y="3504528"/>
              <a:ext cx="766318" cy="119689"/>
            </a:xfrm>
            <a:custGeom>
              <a:avLst/>
              <a:gdLst/>
              <a:ahLst/>
              <a:cxnLst/>
              <a:rect l="l" t="t" r="r" b="b"/>
              <a:pathLst>
                <a:path w="4501" h="703" extrusionOk="0">
                  <a:moveTo>
                    <a:pt x="4399" y="1"/>
                  </a:moveTo>
                  <a:lnTo>
                    <a:pt x="76" y="9"/>
                  </a:lnTo>
                  <a:cubicBezTo>
                    <a:pt x="51" y="246"/>
                    <a:pt x="26" y="483"/>
                    <a:pt x="0" y="703"/>
                  </a:cubicBezTo>
                  <a:lnTo>
                    <a:pt x="4501" y="669"/>
                  </a:lnTo>
                  <a:lnTo>
                    <a:pt x="4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5"/>
            <p:cNvSpPr/>
            <p:nvPr/>
          </p:nvSpPr>
          <p:spPr>
            <a:xfrm>
              <a:off x="6675357" y="3686020"/>
              <a:ext cx="805306" cy="119689"/>
            </a:xfrm>
            <a:custGeom>
              <a:avLst/>
              <a:gdLst/>
              <a:ahLst/>
              <a:cxnLst/>
              <a:rect l="l" t="t" r="r" b="b"/>
              <a:pathLst>
                <a:path w="4730" h="703" extrusionOk="0">
                  <a:moveTo>
                    <a:pt x="4619" y="1"/>
                  </a:moveTo>
                  <a:lnTo>
                    <a:pt x="26" y="9"/>
                  </a:lnTo>
                  <a:cubicBezTo>
                    <a:pt x="9" y="288"/>
                    <a:pt x="1" y="525"/>
                    <a:pt x="17" y="703"/>
                  </a:cubicBezTo>
                  <a:lnTo>
                    <a:pt x="4729" y="669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5"/>
            <p:cNvSpPr/>
            <p:nvPr/>
          </p:nvSpPr>
          <p:spPr>
            <a:xfrm>
              <a:off x="7432991" y="3504528"/>
              <a:ext cx="53460" cy="338637"/>
            </a:xfrm>
            <a:custGeom>
              <a:avLst/>
              <a:gdLst/>
              <a:ahLst/>
              <a:cxnLst/>
              <a:rect l="l" t="t" r="r" b="b"/>
              <a:pathLst>
                <a:path w="314" h="1989" fill="none" extrusionOk="0">
                  <a:moveTo>
                    <a:pt x="0" y="1"/>
                  </a:moveTo>
                  <a:lnTo>
                    <a:pt x="313" y="1989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5"/>
            <p:cNvSpPr/>
            <p:nvPr/>
          </p:nvSpPr>
          <p:spPr>
            <a:xfrm>
              <a:off x="6660885" y="3536196"/>
              <a:ext cx="30476" cy="327230"/>
            </a:xfrm>
            <a:custGeom>
              <a:avLst/>
              <a:gdLst/>
              <a:ahLst/>
              <a:cxnLst/>
              <a:rect l="l" t="t" r="r" b="b"/>
              <a:pathLst>
                <a:path w="179" h="1922" fill="none" extrusionOk="0">
                  <a:moveTo>
                    <a:pt x="179" y="1"/>
                  </a:moveTo>
                  <a:cubicBezTo>
                    <a:pt x="179" y="1"/>
                    <a:pt x="1" y="1439"/>
                    <a:pt x="111" y="192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5"/>
            <p:cNvSpPr/>
            <p:nvPr/>
          </p:nvSpPr>
          <p:spPr>
            <a:xfrm>
              <a:off x="6707024" y="3307203"/>
              <a:ext cx="711666" cy="119689"/>
            </a:xfrm>
            <a:custGeom>
              <a:avLst/>
              <a:gdLst/>
              <a:ahLst/>
              <a:cxnLst/>
              <a:rect l="l" t="t" r="r" b="b"/>
              <a:pathLst>
                <a:path w="4180" h="703" extrusionOk="0">
                  <a:moveTo>
                    <a:pt x="4078" y="1"/>
                  </a:moveTo>
                  <a:lnTo>
                    <a:pt x="102" y="18"/>
                  </a:lnTo>
                  <a:cubicBezTo>
                    <a:pt x="68" y="221"/>
                    <a:pt x="34" y="458"/>
                    <a:pt x="1" y="703"/>
                  </a:cubicBezTo>
                  <a:lnTo>
                    <a:pt x="4180" y="669"/>
                  </a:lnTo>
                  <a:lnTo>
                    <a:pt x="40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5"/>
            <p:cNvSpPr/>
            <p:nvPr/>
          </p:nvSpPr>
          <p:spPr>
            <a:xfrm>
              <a:off x="6920183" y="3098470"/>
              <a:ext cx="295392" cy="275983"/>
            </a:xfrm>
            <a:custGeom>
              <a:avLst/>
              <a:gdLst/>
              <a:ahLst/>
              <a:cxnLst/>
              <a:rect l="l" t="t" r="r" b="b"/>
              <a:pathLst>
                <a:path w="1735" h="1621" extrusionOk="0">
                  <a:moveTo>
                    <a:pt x="1735" y="0"/>
                  </a:moveTo>
                  <a:lnTo>
                    <a:pt x="1" y="127"/>
                  </a:lnTo>
                  <a:cubicBezTo>
                    <a:pt x="1" y="127"/>
                    <a:pt x="215" y="1621"/>
                    <a:pt x="821" y="1621"/>
                  </a:cubicBezTo>
                  <a:cubicBezTo>
                    <a:pt x="841" y="1621"/>
                    <a:pt x="860" y="1619"/>
                    <a:pt x="880" y="1616"/>
                  </a:cubicBezTo>
                  <a:cubicBezTo>
                    <a:pt x="1540" y="1514"/>
                    <a:pt x="1735" y="0"/>
                    <a:pt x="1735" y="0"/>
                  </a:cubicBezTo>
                  <a:close/>
                </a:path>
              </a:pathLst>
            </a:custGeom>
            <a:solidFill>
              <a:srgbClr val="CF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5"/>
            <p:cNvSpPr/>
            <p:nvPr/>
          </p:nvSpPr>
          <p:spPr>
            <a:xfrm>
              <a:off x="7517948" y="2799843"/>
              <a:ext cx="757635" cy="578186"/>
            </a:xfrm>
            <a:custGeom>
              <a:avLst/>
              <a:gdLst/>
              <a:ahLst/>
              <a:cxnLst/>
              <a:rect l="l" t="t" r="r" b="b"/>
              <a:pathLst>
                <a:path w="4450" h="3396" extrusionOk="0">
                  <a:moveTo>
                    <a:pt x="2088" y="0"/>
                  </a:moveTo>
                  <a:cubicBezTo>
                    <a:pt x="1984" y="0"/>
                    <a:pt x="1912" y="20"/>
                    <a:pt x="1912" y="20"/>
                  </a:cubicBezTo>
                  <a:lnTo>
                    <a:pt x="618" y="130"/>
                  </a:lnTo>
                  <a:cubicBezTo>
                    <a:pt x="618" y="130"/>
                    <a:pt x="0" y="578"/>
                    <a:pt x="779" y="1340"/>
                  </a:cubicBezTo>
                  <a:cubicBezTo>
                    <a:pt x="1206" y="1757"/>
                    <a:pt x="1521" y="1852"/>
                    <a:pt x="1718" y="1852"/>
                  </a:cubicBezTo>
                  <a:cubicBezTo>
                    <a:pt x="1880" y="1852"/>
                    <a:pt x="1963" y="1788"/>
                    <a:pt x="1963" y="1788"/>
                  </a:cubicBezTo>
                  <a:cubicBezTo>
                    <a:pt x="1963" y="1788"/>
                    <a:pt x="2022" y="2456"/>
                    <a:pt x="2547" y="2752"/>
                  </a:cubicBezTo>
                  <a:cubicBezTo>
                    <a:pt x="2696" y="2839"/>
                    <a:pt x="2816" y="2870"/>
                    <a:pt x="2910" y="2870"/>
                  </a:cubicBezTo>
                  <a:cubicBezTo>
                    <a:pt x="3146" y="2870"/>
                    <a:pt x="3223" y="2676"/>
                    <a:pt x="3223" y="2676"/>
                  </a:cubicBezTo>
                  <a:lnTo>
                    <a:pt x="4027" y="3395"/>
                  </a:lnTo>
                  <a:lnTo>
                    <a:pt x="4450" y="2194"/>
                  </a:lnTo>
                  <a:cubicBezTo>
                    <a:pt x="4263" y="2099"/>
                    <a:pt x="4090" y="2064"/>
                    <a:pt x="3936" y="2064"/>
                  </a:cubicBezTo>
                  <a:cubicBezTo>
                    <a:pt x="3501" y="2064"/>
                    <a:pt x="3223" y="2346"/>
                    <a:pt x="3223" y="2346"/>
                  </a:cubicBezTo>
                  <a:cubicBezTo>
                    <a:pt x="3223" y="2346"/>
                    <a:pt x="3342" y="1974"/>
                    <a:pt x="3088" y="1568"/>
                  </a:cubicBezTo>
                  <a:cubicBezTo>
                    <a:pt x="2997" y="1430"/>
                    <a:pt x="2877" y="1385"/>
                    <a:pt x="2759" y="1385"/>
                  </a:cubicBezTo>
                  <a:cubicBezTo>
                    <a:pt x="2632" y="1385"/>
                    <a:pt x="2508" y="1437"/>
                    <a:pt x="2425" y="1482"/>
                  </a:cubicBezTo>
                  <a:lnTo>
                    <a:pt x="2425" y="1482"/>
                  </a:lnTo>
                  <a:cubicBezTo>
                    <a:pt x="2585" y="1365"/>
                    <a:pt x="2872" y="1076"/>
                    <a:pt x="2741" y="553"/>
                  </a:cubicBezTo>
                  <a:cubicBezTo>
                    <a:pt x="2623" y="79"/>
                    <a:pt x="2294" y="0"/>
                    <a:pt x="20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5"/>
            <p:cNvSpPr/>
            <p:nvPr/>
          </p:nvSpPr>
          <p:spPr>
            <a:xfrm>
              <a:off x="8043526" y="3140183"/>
              <a:ext cx="99599" cy="169233"/>
            </a:xfrm>
            <a:custGeom>
              <a:avLst/>
              <a:gdLst/>
              <a:ahLst/>
              <a:cxnLst/>
              <a:rect l="l" t="t" r="r" b="b"/>
              <a:pathLst>
                <a:path w="585" h="994" extrusionOk="0">
                  <a:moveTo>
                    <a:pt x="585" y="0"/>
                  </a:moveTo>
                  <a:cubicBezTo>
                    <a:pt x="585" y="0"/>
                    <a:pt x="373" y="17"/>
                    <a:pt x="204" y="60"/>
                  </a:cubicBezTo>
                  <a:cubicBezTo>
                    <a:pt x="26" y="94"/>
                    <a:pt x="1" y="956"/>
                    <a:pt x="1" y="956"/>
                  </a:cubicBezTo>
                  <a:cubicBezTo>
                    <a:pt x="1" y="956"/>
                    <a:pt x="129" y="994"/>
                    <a:pt x="244" y="994"/>
                  </a:cubicBezTo>
                  <a:cubicBezTo>
                    <a:pt x="302" y="994"/>
                    <a:pt x="356" y="985"/>
                    <a:pt x="390" y="956"/>
                  </a:cubicBezTo>
                  <a:cubicBezTo>
                    <a:pt x="500" y="880"/>
                    <a:pt x="585" y="1"/>
                    <a:pt x="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5"/>
            <p:cNvSpPr/>
            <p:nvPr/>
          </p:nvSpPr>
          <p:spPr>
            <a:xfrm>
              <a:off x="5808248" y="2844450"/>
              <a:ext cx="801050" cy="486078"/>
            </a:xfrm>
            <a:custGeom>
              <a:avLst/>
              <a:gdLst/>
              <a:ahLst/>
              <a:cxnLst/>
              <a:rect l="l" t="t" r="r" b="b"/>
              <a:pathLst>
                <a:path w="4705" h="2855" extrusionOk="0">
                  <a:moveTo>
                    <a:pt x="2638" y="0"/>
                  </a:moveTo>
                  <a:cubicBezTo>
                    <a:pt x="2450" y="0"/>
                    <a:pt x="2223" y="81"/>
                    <a:pt x="2057" y="401"/>
                  </a:cubicBezTo>
                  <a:cubicBezTo>
                    <a:pt x="1802" y="878"/>
                    <a:pt x="2012" y="1224"/>
                    <a:pt x="2142" y="1375"/>
                  </a:cubicBezTo>
                  <a:lnTo>
                    <a:pt x="2142" y="1375"/>
                  </a:lnTo>
                  <a:cubicBezTo>
                    <a:pt x="2055" y="1298"/>
                    <a:pt x="1911" y="1198"/>
                    <a:pt x="1753" y="1198"/>
                  </a:cubicBezTo>
                  <a:cubicBezTo>
                    <a:pt x="1664" y="1198"/>
                    <a:pt x="1571" y="1229"/>
                    <a:pt x="1481" y="1314"/>
                  </a:cubicBezTo>
                  <a:cubicBezTo>
                    <a:pt x="1143" y="1644"/>
                    <a:pt x="1168" y="2034"/>
                    <a:pt x="1168" y="2034"/>
                  </a:cubicBezTo>
                  <a:cubicBezTo>
                    <a:pt x="1168" y="2034"/>
                    <a:pt x="886" y="1559"/>
                    <a:pt x="289" y="1559"/>
                  </a:cubicBezTo>
                  <a:cubicBezTo>
                    <a:pt x="200" y="1559"/>
                    <a:pt x="104" y="1570"/>
                    <a:pt x="1" y="1594"/>
                  </a:cubicBezTo>
                  <a:lnTo>
                    <a:pt x="136" y="2854"/>
                  </a:lnTo>
                  <a:lnTo>
                    <a:pt x="1084" y="2355"/>
                  </a:lnTo>
                  <a:cubicBezTo>
                    <a:pt x="1084" y="2355"/>
                    <a:pt x="1124" y="2633"/>
                    <a:pt x="1469" y="2633"/>
                  </a:cubicBezTo>
                  <a:cubicBezTo>
                    <a:pt x="1541" y="2633"/>
                    <a:pt x="1626" y="2621"/>
                    <a:pt x="1727" y="2592"/>
                  </a:cubicBezTo>
                  <a:cubicBezTo>
                    <a:pt x="2310" y="2423"/>
                    <a:pt x="2522" y="1788"/>
                    <a:pt x="2522" y="1788"/>
                  </a:cubicBezTo>
                  <a:cubicBezTo>
                    <a:pt x="2522" y="1788"/>
                    <a:pt x="2634" y="1927"/>
                    <a:pt x="2918" y="1927"/>
                  </a:cubicBezTo>
                  <a:cubicBezTo>
                    <a:pt x="3115" y="1927"/>
                    <a:pt x="3393" y="1861"/>
                    <a:pt x="3774" y="1636"/>
                  </a:cubicBezTo>
                  <a:cubicBezTo>
                    <a:pt x="4704" y="1078"/>
                    <a:pt x="4222" y="494"/>
                    <a:pt x="4222" y="494"/>
                  </a:cubicBezTo>
                  <a:lnTo>
                    <a:pt x="2987" y="88"/>
                  </a:lnTo>
                  <a:cubicBezTo>
                    <a:pt x="2987" y="88"/>
                    <a:pt x="2833" y="0"/>
                    <a:pt x="2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5"/>
            <p:cNvSpPr/>
            <p:nvPr/>
          </p:nvSpPr>
          <p:spPr>
            <a:xfrm>
              <a:off x="5925043" y="3114304"/>
              <a:ext cx="109644" cy="181832"/>
            </a:xfrm>
            <a:custGeom>
              <a:avLst/>
              <a:gdLst/>
              <a:ahLst/>
              <a:cxnLst/>
              <a:rect l="l" t="t" r="r" b="b"/>
              <a:pathLst>
                <a:path w="644" h="1068" extrusionOk="0">
                  <a:moveTo>
                    <a:pt x="119" y="0"/>
                  </a:moveTo>
                  <a:cubicBezTo>
                    <a:pt x="119" y="0"/>
                    <a:pt x="0" y="872"/>
                    <a:pt x="85" y="981"/>
                  </a:cubicBezTo>
                  <a:cubicBezTo>
                    <a:pt x="148" y="1058"/>
                    <a:pt x="326" y="1067"/>
                    <a:pt x="411" y="1067"/>
                  </a:cubicBezTo>
                  <a:cubicBezTo>
                    <a:pt x="439" y="1067"/>
                    <a:pt x="457" y="1066"/>
                    <a:pt x="457" y="1066"/>
                  </a:cubicBezTo>
                  <a:cubicBezTo>
                    <a:pt x="457" y="1066"/>
                    <a:pt x="643" y="229"/>
                    <a:pt x="482" y="144"/>
                  </a:cubicBezTo>
                  <a:cubicBezTo>
                    <a:pt x="322" y="68"/>
                    <a:pt x="119" y="0"/>
                    <a:pt x="1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5"/>
            <p:cNvSpPr/>
            <p:nvPr/>
          </p:nvSpPr>
          <p:spPr>
            <a:xfrm>
              <a:off x="6120836" y="2375738"/>
              <a:ext cx="466839" cy="460370"/>
            </a:xfrm>
            <a:custGeom>
              <a:avLst/>
              <a:gdLst/>
              <a:ahLst/>
              <a:cxnLst/>
              <a:rect l="l" t="t" r="r" b="b"/>
              <a:pathLst>
                <a:path w="2742" h="2704" extrusionOk="0">
                  <a:moveTo>
                    <a:pt x="1354" y="0"/>
                  </a:moveTo>
                  <a:cubicBezTo>
                    <a:pt x="729" y="0"/>
                    <a:pt x="219" y="473"/>
                    <a:pt x="119" y="1141"/>
                  </a:cubicBezTo>
                  <a:cubicBezTo>
                    <a:pt x="1" y="1877"/>
                    <a:pt x="415" y="2579"/>
                    <a:pt x="1126" y="2689"/>
                  </a:cubicBezTo>
                  <a:cubicBezTo>
                    <a:pt x="1190" y="2699"/>
                    <a:pt x="1254" y="2703"/>
                    <a:pt x="1317" y="2703"/>
                  </a:cubicBezTo>
                  <a:cubicBezTo>
                    <a:pt x="1954" y="2703"/>
                    <a:pt x="2523" y="2216"/>
                    <a:pt x="2623" y="1547"/>
                  </a:cubicBezTo>
                  <a:cubicBezTo>
                    <a:pt x="2742" y="811"/>
                    <a:pt x="2259" y="125"/>
                    <a:pt x="1549" y="15"/>
                  </a:cubicBezTo>
                  <a:cubicBezTo>
                    <a:pt x="1483" y="5"/>
                    <a:pt x="1418" y="0"/>
                    <a:pt x="1354" y="0"/>
                  </a:cubicBezTo>
                  <a:close/>
                </a:path>
              </a:pathLst>
            </a:custGeom>
            <a:solidFill>
              <a:srgbClr val="B88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5"/>
            <p:cNvSpPr/>
            <p:nvPr/>
          </p:nvSpPr>
          <p:spPr>
            <a:xfrm>
              <a:off x="6208688" y="2464781"/>
              <a:ext cx="281091" cy="271046"/>
            </a:xfrm>
            <a:custGeom>
              <a:avLst/>
              <a:gdLst/>
              <a:ahLst/>
              <a:cxnLst/>
              <a:rect l="l" t="t" r="r" b="b"/>
              <a:pathLst>
                <a:path w="1651" h="1592" extrusionOk="0">
                  <a:moveTo>
                    <a:pt x="842" y="1"/>
                  </a:moveTo>
                  <a:cubicBezTo>
                    <a:pt x="468" y="1"/>
                    <a:pt x="130" y="282"/>
                    <a:pt x="68" y="677"/>
                  </a:cubicBezTo>
                  <a:cubicBezTo>
                    <a:pt x="1" y="1117"/>
                    <a:pt x="280" y="1514"/>
                    <a:pt x="703" y="1582"/>
                  </a:cubicBezTo>
                  <a:cubicBezTo>
                    <a:pt x="742" y="1588"/>
                    <a:pt x="780" y="1591"/>
                    <a:pt x="819" y="1591"/>
                  </a:cubicBezTo>
                  <a:cubicBezTo>
                    <a:pt x="1189" y="1591"/>
                    <a:pt x="1521" y="1305"/>
                    <a:pt x="1583" y="914"/>
                  </a:cubicBezTo>
                  <a:cubicBezTo>
                    <a:pt x="1650" y="482"/>
                    <a:pt x="1371" y="76"/>
                    <a:pt x="948" y="8"/>
                  </a:cubicBezTo>
                  <a:cubicBezTo>
                    <a:pt x="913" y="3"/>
                    <a:pt x="877" y="1"/>
                    <a:pt x="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5"/>
            <p:cNvSpPr/>
            <p:nvPr/>
          </p:nvSpPr>
          <p:spPr>
            <a:xfrm>
              <a:off x="7516416" y="2367055"/>
              <a:ext cx="492718" cy="460029"/>
            </a:xfrm>
            <a:custGeom>
              <a:avLst/>
              <a:gdLst/>
              <a:ahLst/>
              <a:cxnLst/>
              <a:rect l="l" t="t" r="r" b="b"/>
              <a:pathLst>
                <a:path w="2894" h="2702" extrusionOk="0">
                  <a:moveTo>
                    <a:pt x="1463" y="1"/>
                  </a:moveTo>
                  <a:cubicBezTo>
                    <a:pt x="861" y="1"/>
                    <a:pt x="308" y="434"/>
                    <a:pt x="162" y="1065"/>
                  </a:cubicBezTo>
                  <a:cubicBezTo>
                    <a:pt x="1" y="1792"/>
                    <a:pt x="441" y="2511"/>
                    <a:pt x="1143" y="2672"/>
                  </a:cubicBezTo>
                  <a:cubicBezTo>
                    <a:pt x="1235" y="2692"/>
                    <a:pt x="1327" y="2701"/>
                    <a:pt x="1418" y="2701"/>
                  </a:cubicBezTo>
                  <a:cubicBezTo>
                    <a:pt x="2027" y="2701"/>
                    <a:pt x="2577" y="2273"/>
                    <a:pt x="2725" y="1640"/>
                  </a:cubicBezTo>
                  <a:cubicBezTo>
                    <a:pt x="2894" y="912"/>
                    <a:pt x="2454" y="193"/>
                    <a:pt x="1743" y="33"/>
                  </a:cubicBezTo>
                  <a:cubicBezTo>
                    <a:pt x="1650" y="11"/>
                    <a:pt x="1556" y="1"/>
                    <a:pt x="1463" y="1"/>
                  </a:cubicBezTo>
                  <a:close/>
                </a:path>
              </a:pathLst>
            </a:custGeom>
            <a:solidFill>
              <a:srgbClr val="B88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5"/>
            <p:cNvSpPr/>
            <p:nvPr/>
          </p:nvSpPr>
          <p:spPr>
            <a:xfrm>
              <a:off x="7607162" y="2457290"/>
              <a:ext cx="291136" cy="271386"/>
            </a:xfrm>
            <a:custGeom>
              <a:avLst/>
              <a:gdLst/>
              <a:ahLst/>
              <a:cxnLst/>
              <a:rect l="l" t="t" r="r" b="b"/>
              <a:pathLst>
                <a:path w="1710" h="1594" extrusionOk="0">
                  <a:moveTo>
                    <a:pt x="868" y="0"/>
                  </a:moveTo>
                  <a:cubicBezTo>
                    <a:pt x="512" y="0"/>
                    <a:pt x="183" y="254"/>
                    <a:pt x="102" y="628"/>
                  </a:cubicBezTo>
                  <a:cubicBezTo>
                    <a:pt x="1" y="1059"/>
                    <a:pt x="263" y="1482"/>
                    <a:pt x="678" y="1575"/>
                  </a:cubicBezTo>
                  <a:cubicBezTo>
                    <a:pt x="733" y="1588"/>
                    <a:pt x="788" y="1593"/>
                    <a:pt x="842" y="1593"/>
                  </a:cubicBezTo>
                  <a:cubicBezTo>
                    <a:pt x="1197" y="1593"/>
                    <a:pt x="1520" y="1340"/>
                    <a:pt x="1608" y="966"/>
                  </a:cubicBezTo>
                  <a:cubicBezTo>
                    <a:pt x="1710" y="535"/>
                    <a:pt x="1447" y="112"/>
                    <a:pt x="1033" y="19"/>
                  </a:cubicBezTo>
                  <a:cubicBezTo>
                    <a:pt x="978" y="6"/>
                    <a:pt x="923" y="0"/>
                    <a:pt x="8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5"/>
            <p:cNvSpPr/>
            <p:nvPr/>
          </p:nvSpPr>
          <p:spPr>
            <a:xfrm>
              <a:off x="6259594" y="2036930"/>
              <a:ext cx="1455851" cy="1251715"/>
            </a:xfrm>
            <a:custGeom>
              <a:avLst/>
              <a:gdLst/>
              <a:ahLst/>
              <a:cxnLst/>
              <a:rect l="l" t="t" r="r" b="b"/>
              <a:pathLst>
                <a:path w="8551" h="7352" extrusionOk="0">
                  <a:moveTo>
                    <a:pt x="5191" y="0"/>
                  </a:moveTo>
                  <a:cubicBezTo>
                    <a:pt x="5180" y="0"/>
                    <a:pt x="5169" y="1"/>
                    <a:pt x="5158" y="1"/>
                  </a:cubicBezTo>
                  <a:lnTo>
                    <a:pt x="3458" y="246"/>
                  </a:lnTo>
                  <a:cubicBezTo>
                    <a:pt x="3422" y="245"/>
                    <a:pt x="3387" y="245"/>
                    <a:pt x="3353" y="245"/>
                  </a:cubicBezTo>
                  <a:cubicBezTo>
                    <a:pt x="1172" y="245"/>
                    <a:pt x="598" y="2068"/>
                    <a:pt x="590" y="3867"/>
                  </a:cubicBezTo>
                  <a:lnTo>
                    <a:pt x="590" y="4408"/>
                  </a:lnTo>
                  <a:cubicBezTo>
                    <a:pt x="0" y="6279"/>
                    <a:pt x="2071" y="7352"/>
                    <a:pt x="3851" y="7352"/>
                  </a:cubicBezTo>
                  <a:cubicBezTo>
                    <a:pt x="3858" y="7352"/>
                    <a:pt x="3865" y="7352"/>
                    <a:pt x="3872" y="7352"/>
                  </a:cubicBezTo>
                  <a:lnTo>
                    <a:pt x="5260" y="7352"/>
                  </a:lnTo>
                  <a:cubicBezTo>
                    <a:pt x="7044" y="7352"/>
                    <a:pt x="8550" y="6683"/>
                    <a:pt x="8449" y="4408"/>
                  </a:cubicBezTo>
                  <a:lnTo>
                    <a:pt x="8449" y="3858"/>
                  </a:lnTo>
                  <a:cubicBezTo>
                    <a:pt x="8466" y="3655"/>
                    <a:pt x="8466" y="3452"/>
                    <a:pt x="8466" y="3266"/>
                  </a:cubicBezTo>
                  <a:cubicBezTo>
                    <a:pt x="8407" y="636"/>
                    <a:pt x="6854" y="0"/>
                    <a:pt x="5191" y="0"/>
                  </a:cubicBezTo>
                  <a:close/>
                </a:path>
              </a:pathLst>
            </a:custGeom>
            <a:solidFill>
              <a:srgbClr val="B88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5"/>
            <p:cNvSpPr/>
            <p:nvPr/>
          </p:nvSpPr>
          <p:spPr>
            <a:xfrm>
              <a:off x="6923078" y="2821806"/>
              <a:ext cx="147100" cy="43415"/>
            </a:xfrm>
            <a:custGeom>
              <a:avLst/>
              <a:gdLst/>
              <a:ahLst/>
              <a:cxnLst/>
              <a:rect l="l" t="t" r="r" b="b"/>
              <a:pathLst>
                <a:path w="864" h="255" fill="none" extrusionOk="0">
                  <a:moveTo>
                    <a:pt x="1" y="229"/>
                  </a:moveTo>
                  <a:cubicBezTo>
                    <a:pt x="1" y="229"/>
                    <a:pt x="136" y="18"/>
                    <a:pt x="254" y="26"/>
                  </a:cubicBezTo>
                  <a:cubicBezTo>
                    <a:pt x="364" y="35"/>
                    <a:pt x="449" y="119"/>
                    <a:pt x="449" y="119"/>
                  </a:cubicBezTo>
                  <a:cubicBezTo>
                    <a:pt x="449" y="119"/>
                    <a:pt x="576" y="1"/>
                    <a:pt x="677" y="52"/>
                  </a:cubicBezTo>
                  <a:cubicBezTo>
                    <a:pt x="779" y="94"/>
                    <a:pt x="863" y="255"/>
                    <a:pt x="863" y="2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5"/>
            <p:cNvSpPr/>
            <p:nvPr/>
          </p:nvSpPr>
          <p:spPr>
            <a:xfrm>
              <a:off x="6868426" y="2771410"/>
              <a:ext cx="257936" cy="53460"/>
            </a:xfrm>
            <a:custGeom>
              <a:avLst/>
              <a:gdLst/>
              <a:ahLst/>
              <a:cxnLst/>
              <a:rect l="l" t="t" r="r" b="b"/>
              <a:pathLst>
                <a:path w="1515" h="314" fill="none" extrusionOk="0">
                  <a:moveTo>
                    <a:pt x="0" y="314"/>
                  </a:moveTo>
                  <a:cubicBezTo>
                    <a:pt x="0" y="314"/>
                    <a:pt x="338" y="26"/>
                    <a:pt x="745" y="9"/>
                  </a:cubicBezTo>
                  <a:cubicBezTo>
                    <a:pt x="1032" y="1"/>
                    <a:pt x="1354" y="179"/>
                    <a:pt x="1514" y="28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5"/>
            <p:cNvSpPr/>
            <p:nvPr/>
          </p:nvSpPr>
          <p:spPr>
            <a:xfrm>
              <a:off x="7372380" y="2372503"/>
              <a:ext cx="82403" cy="49204"/>
            </a:xfrm>
            <a:custGeom>
              <a:avLst/>
              <a:gdLst/>
              <a:ahLst/>
              <a:cxnLst/>
              <a:rect l="l" t="t" r="r" b="b"/>
              <a:pathLst>
                <a:path w="484" h="289" fill="none" extrusionOk="0">
                  <a:moveTo>
                    <a:pt x="483" y="1"/>
                  </a:moveTo>
                  <a:lnTo>
                    <a:pt x="1" y="288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5"/>
            <p:cNvSpPr/>
            <p:nvPr/>
          </p:nvSpPr>
          <p:spPr>
            <a:xfrm>
              <a:off x="7385490" y="2447415"/>
              <a:ext cx="89384" cy="17536"/>
            </a:xfrm>
            <a:custGeom>
              <a:avLst/>
              <a:gdLst/>
              <a:ahLst/>
              <a:cxnLst/>
              <a:rect l="l" t="t" r="r" b="b"/>
              <a:pathLst>
                <a:path w="525" h="103" fill="none" extrusionOk="0">
                  <a:moveTo>
                    <a:pt x="524" y="1"/>
                  </a:moveTo>
                  <a:lnTo>
                    <a:pt x="0" y="1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5"/>
            <p:cNvSpPr/>
            <p:nvPr/>
          </p:nvSpPr>
          <p:spPr>
            <a:xfrm>
              <a:off x="7394003" y="2504961"/>
              <a:ext cx="75082" cy="5959"/>
            </a:xfrm>
            <a:custGeom>
              <a:avLst/>
              <a:gdLst/>
              <a:ahLst/>
              <a:cxnLst/>
              <a:rect l="l" t="t" r="r" b="b"/>
              <a:pathLst>
                <a:path w="441" h="35" fill="none" extrusionOk="0">
                  <a:moveTo>
                    <a:pt x="441" y="35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5"/>
            <p:cNvSpPr/>
            <p:nvPr/>
          </p:nvSpPr>
          <p:spPr>
            <a:xfrm>
              <a:off x="6554305" y="2362458"/>
              <a:ext cx="85298" cy="41883"/>
            </a:xfrm>
            <a:custGeom>
              <a:avLst/>
              <a:gdLst/>
              <a:ahLst/>
              <a:cxnLst/>
              <a:rect l="l" t="t" r="r" b="b"/>
              <a:pathLst>
                <a:path w="501" h="246" fill="none" extrusionOk="0">
                  <a:moveTo>
                    <a:pt x="1" y="0"/>
                  </a:moveTo>
                  <a:lnTo>
                    <a:pt x="500" y="246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5"/>
            <p:cNvSpPr/>
            <p:nvPr/>
          </p:nvSpPr>
          <p:spPr>
            <a:xfrm>
              <a:off x="6538471" y="2437370"/>
              <a:ext cx="90916" cy="10215"/>
            </a:xfrm>
            <a:custGeom>
              <a:avLst/>
              <a:gdLst/>
              <a:ahLst/>
              <a:cxnLst/>
              <a:rect l="l" t="t" r="r" b="b"/>
              <a:pathLst>
                <a:path w="534" h="60" fill="none" extrusionOk="0">
                  <a:moveTo>
                    <a:pt x="1" y="0"/>
                  </a:moveTo>
                  <a:lnTo>
                    <a:pt x="534" y="6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5"/>
            <p:cNvSpPr/>
            <p:nvPr/>
          </p:nvSpPr>
          <p:spPr>
            <a:xfrm>
              <a:off x="6550049" y="2489128"/>
              <a:ext cx="75082" cy="11748"/>
            </a:xfrm>
            <a:custGeom>
              <a:avLst/>
              <a:gdLst/>
              <a:ahLst/>
              <a:cxnLst/>
              <a:rect l="l" t="t" r="r" b="b"/>
              <a:pathLst>
                <a:path w="441" h="69" fill="none" extrusionOk="0">
                  <a:moveTo>
                    <a:pt x="1" y="68"/>
                  </a:moveTo>
                  <a:lnTo>
                    <a:pt x="440" y="1"/>
                  </a:lnTo>
                </a:path>
              </a:pathLst>
            </a:custGeom>
            <a:noFill/>
            <a:ln w="4025" cap="flat" cmpd="sng">
              <a:solidFill>
                <a:srgbClr val="633E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5"/>
            <p:cNvSpPr/>
            <p:nvPr/>
          </p:nvSpPr>
          <p:spPr>
            <a:xfrm>
              <a:off x="6832332" y="2712502"/>
              <a:ext cx="77977" cy="184386"/>
            </a:xfrm>
            <a:custGeom>
              <a:avLst/>
              <a:gdLst/>
              <a:ahLst/>
              <a:cxnLst/>
              <a:rect l="l" t="t" r="r" b="b"/>
              <a:pathLst>
                <a:path w="458" h="1083" fill="none" extrusionOk="0">
                  <a:moveTo>
                    <a:pt x="1" y="0"/>
                  </a:moveTo>
                  <a:cubicBezTo>
                    <a:pt x="1" y="0"/>
                    <a:pt x="457" y="262"/>
                    <a:pt x="51" y="108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5"/>
            <p:cNvSpPr/>
            <p:nvPr/>
          </p:nvSpPr>
          <p:spPr>
            <a:xfrm>
              <a:off x="7094524" y="2699393"/>
              <a:ext cx="49033" cy="164466"/>
            </a:xfrm>
            <a:custGeom>
              <a:avLst/>
              <a:gdLst/>
              <a:ahLst/>
              <a:cxnLst/>
              <a:rect l="l" t="t" r="r" b="b"/>
              <a:pathLst>
                <a:path w="288" h="966" fill="none" extrusionOk="0">
                  <a:moveTo>
                    <a:pt x="262" y="1"/>
                  </a:moveTo>
                  <a:cubicBezTo>
                    <a:pt x="262" y="1"/>
                    <a:pt x="0" y="314"/>
                    <a:pt x="288" y="96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5"/>
            <p:cNvSpPr/>
            <p:nvPr/>
          </p:nvSpPr>
          <p:spPr>
            <a:xfrm>
              <a:off x="6535066" y="2281246"/>
              <a:ext cx="431256" cy="431596"/>
            </a:xfrm>
            <a:custGeom>
              <a:avLst/>
              <a:gdLst/>
              <a:ahLst/>
              <a:cxnLst/>
              <a:rect l="l" t="t" r="r" b="b"/>
              <a:pathLst>
                <a:path w="2533" h="2535" extrusionOk="0">
                  <a:moveTo>
                    <a:pt x="1383" y="0"/>
                  </a:moveTo>
                  <a:cubicBezTo>
                    <a:pt x="1355" y="0"/>
                    <a:pt x="1327" y="1"/>
                    <a:pt x="1298" y="4"/>
                  </a:cubicBezTo>
                  <a:cubicBezTo>
                    <a:pt x="188" y="95"/>
                    <a:pt x="0" y="2534"/>
                    <a:pt x="1312" y="2534"/>
                  </a:cubicBezTo>
                  <a:cubicBezTo>
                    <a:pt x="1330" y="2534"/>
                    <a:pt x="1348" y="2534"/>
                    <a:pt x="1366" y="2533"/>
                  </a:cubicBezTo>
                  <a:cubicBezTo>
                    <a:pt x="1814" y="2516"/>
                    <a:pt x="2102" y="2228"/>
                    <a:pt x="2246" y="1848"/>
                  </a:cubicBezTo>
                  <a:cubicBezTo>
                    <a:pt x="2532" y="1102"/>
                    <a:pt x="2224" y="0"/>
                    <a:pt x="1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5"/>
            <p:cNvSpPr/>
            <p:nvPr/>
          </p:nvSpPr>
          <p:spPr>
            <a:xfrm>
              <a:off x="6662417" y="2338111"/>
              <a:ext cx="257936" cy="329443"/>
            </a:xfrm>
            <a:custGeom>
              <a:avLst/>
              <a:gdLst/>
              <a:ahLst/>
              <a:cxnLst/>
              <a:rect l="l" t="t" r="r" b="b"/>
              <a:pathLst>
                <a:path w="1515" h="1935" extrusionOk="0">
                  <a:moveTo>
                    <a:pt x="864" y="1"/>
                  </a:moveTo>
                  <a:cubicBezTo>
                    <a:pt x="788" y="1"/>
                    <a:pt x="702" y="20"/>
                    <a:pt x="609" y="59"/>
                  </a:cubicBezTo>
                  <a:cubicBezTo>
                    <a:pt x="330" y="177"/>
                    <a:pt x="466" y="270"/>
                    <a:pt x="381" y="423"/>
                  </a:cubicBezTo>
                  <a:cubicBezTo>
                    <a:pt x="288" y="583"/>
                    <a:pt x="246" y="634"/>
                    <a:pt x="119" y="795"/>
                  </a:cubicBezTo>
                  <a:cubicBezTo>
                    <a:pt x="0" y="947"/>
                    <a:pt x="0" y="1463"/>
                    <a:pt x="220" y="1666"/>
                  </a:cubicBezTo>
                  <a:cubicBezTo>
                    <a:pt x="372" y="1812"/>
                    <a:pt x="460" y="1934"/>
                    <a:pt x="625" y="1934"/>
                  </a:cubicBezTo>
                  <a:cubicBezTo>
                    <a:pt x="699" y="1934"/>
                    <a:pt x="788" y="1910"/>
                    <a:pt x="906" y="1852"/>
                  </a:cubicBezTo>
                  <a:cubicBezTo>
                    <a:pt x="1278" y="1666"/>
                    <a:pt x="1269" y="1708"/>
                    <a:pt x="1388" y="1387"/>
                  </a:cubicBezTo>
                  <a:cubicBezTo>
                    <a:pt x="1515" y="1074"/>
                    <a:pt x="1354" y="947"/>
                    <a:pt x="1269" y="744"/>
                  </a:cubicBezTo>
                  <a:cubicBezTo>
                    <a:pt x="1185" y="533"/>
                    <a:pt x="1278" y="423"/>
                    <a:pt x="1193" y="220"/>
                  </a:cubicBezTo>
                  <a:cubicBezTo>
                    <a:pt x="1137" y="78"/>
                    <a:pt x="1019" y="1"/>
                    <a:pt x="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5"/>
            <p:cNvSpPr/>
            <p:nvPr/>
          </p:nvSpPr>
          <p:spPr>
            <a:xfrm>
              <a:off x="6443469" y="2540034"/>
              <a:ext cx="370305" cy="209924"/>
            </a:xfrm>
            <a:custGeom>
              <a:avLst/>
              <a:gdLst/>
              <a:ahLst/>
              <a:cxnLst/>
              <a:rect l="l" t="t" r="r" b="b"/>
              <a:pathLst>
                <a:path w="2175" h="1233" extrusionOk="0">
                  <a:moveTo>
                    <a:pt x="990" y="1"/>
                  </a:moveTo>
                  <a:cubicBezTo>
                    <a:pt x="448" y="1"/>
                    <a:pt x="1" y="539"/>
                    <a:pt x="1" y="539"/>
                  </a:cubicBezTo>
                  <a:lnTo>
                    <a:pt x="2175" y="1233"/>
                  </a:lnTo>
                  <a:cubicBezTo>
                    <a:pt x="1818" y="278"/>
                    <a:pt x="1379" y="1"/>
                    <a:pt x="990" y="1"/>
                  </a:cubicBezTo>
                  <a:close/>
                </a:path>
              </a:pathLst>
            </a:custGeom>
            <a:solidFill>
              <a:srgbClr val="916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5"/>
            <p:cNvSpPr/>
            <p:nvPr/>
          </p:nvSpPr>
          <p:spPr>
            <a:xfrm>
              <a:off x="6445853" y="2566934"/>
              <a:ext cx="343064" cy="231036"/>
            </a:xfrm>
            <a:custGeom>
              <a:avLst/>
              <a:gdLst/>
              <a:ahLst/>
              <a:cxnLst/>
              <a:rect l="l" t="t" r="r" b="b"/>
              <a:pathLst>
                <a:path w="2015" h="1357" extrusionOk="0">
                  <a:moveTo>
                    <a:pt x="924" y="0"/>
                  </a:moveTo>
                  <a:cubicBezTo>
                    <a:pt x="335" y="0"/>
                    <a:pt x="0" y="764"/>
                    <a:pt x="613" y="1202"/>
                  </a:cubicBezTo>
                  <a:cubicBezTo>
                    <a:pt x="764" y="1310"/>
                    <a:pt x="916" y="1356"/>
                    <a:pt x="1056" y="1356"/>
                  </a:cubicBezTo>
                  <a:cubicBezTo>
                    <a:pt x="1630" y="1356"/>
                    <a:pt x="2014" y="591"/>
                    <a:pt x="1416" y="170"/>
                  </a:cubicBezTo>
                  <a:cubicBezTo>
                    <a:pt x="1243" y="51"/>
                    <a:pt x="1075" y="0"/>
                    <a:pt x="9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5"/>
            <p:cNvSpPr/>
            <p:nvPr/>
          </p:nvSpPr>
          <p:spPr>
            <a:xfrm>
              <a:off x="6443469" y="2360926"/>
              <a:ext cx="370305" cy="389033"/>
            </a:xfrm>
            <a:custGeom>
              <a:avLst/>
              <a:gdLst/>
              <a:ahLst/>
              <a:cxnLst/>
              <a:rect l="l" t="t" r="r" b="b"/>
              <a:pathLst>
                <a:path w="2175" h="2285" fill="none" extrusionOk="0">
                  <a:moveTo>
                    <a:pt x="1" y="1591"/>
                  </a:moveTo>
                  <a:cubicBezTo>
                    <a:pt x="1" y="1591"/>
                    <a:pt x="1320" y="1"/>
                    <a:pt x="2175" y="228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5"/>
            <p:cNvSpPr/>
            <p:nvPr/>
          </p:nvSpPr>
          <p:spPr>
            <a:xfrm>
              <a:off x="6994585" y="2297080"/>
              <a:ext cx="469563" cy="438917"/>
            </a:xfrm>
            <a:custGeom>
              <a:avLst/>
              <a:gdLst/>
              <a:ahLst/>
              <a:cxnLst/>
              <a:rect l="l" t="t" r="r" b="b"/>
              <a:pathLst>
                <a:path w="2758" h="2578" extrusionOk="0">
                  <a:moveTo>
                    <a:pt x="1406" y="0"/>
                  </a:moveTo>
                  <a:cubicBezTo>
                    <a:pt x="1379" y="0"/>
                    <a:pt x="1351" y="1"/>
                    <a:pt x="1323" y="4"/>
                  </a:cubicBezTo>
                  <a:cubicBezTo>
                    <a:pt x="198" y="95"/>
                    <a:pt x="1" y="2577"/>
                    <a:pt x="1330" y="2577"/>
                  </a:cubicBezTo>
                  <a:cubicBezTo>
                    <a:pt x="1350" y="2577"/>
                    <a:pt x="1370" y="2576"/>
                    <a:pt x="1391" y="2575"/>
                  </a:cubicBezTo>
                  <a:cubicBezTo>
                    <a:pt x="2758" y="2509"/>
                    <a:pt x="2689" y="0"/>
                    <a:pt x="1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5"/>
            <p:cNvSpPr/>
            <p:nvPr/>
          </p:nvSpPr>
          <p:spPr>
            <a:xfrm>
              <a:off x="7100313" y="2350540"/>
              <a:ext cx="229163" cy="348171"/>
            </a:xfrm>
            <a:custGeom>
              <a:avLst/>
              <a:gdLst/>
              <a:ahLst/>
              <a:cxnLst/>
              <a:rect l="l" t="t" r="r" b="b"/>
              <a:pathLst>
                <a:path w="1346" h="2045" extrusionOk="0">
                  <a:moveTo>
                    <a:pt x="581" y="0"/>
                  </a:moveTo>
                  <a:cubicBezTo>
                    <a:pt x="350" y="0"/>
                    <a:pt x="309" y="156"/>
                    <a:pt x="254" y="282"/>
                  </a:cubicBezTo>
                  <a:cubicBezTo>
                    <a:pt x="195" y="409"/>
                    <a:pt x="169" y="434"/>
                    <a:pt x="85" y="612"/>
                  </a:cubicBezTo>
                  <a:lnTo>
                    <a:pt x="85" y="603"/>
                  </a:lnTo>
                  <a:cubicBezTo>
                    <a:pt x="0" y="781"/>
                    <a:pt x="9" y="1035"/>
                    <a:pt x="76" y="1365"/>
                  </a:cubicBezTo>
                  <a:cubicBezTo>
                    <a:pt x="135" y="1695"/>
                    <a:pt x="59" y="1898"/>
                    <a:pt x="533" y="2025"/>
                  </a:cubicBezTo>
                  <a:cubicBezTo>
                    <a:pt x="588" y="2038"/>
                    <a:pt x="639" y="2044"/>
                    <a:pt x="687" y="2044"/>
                  </a:cubicBezTo>
                  <a:cubicBezTo>
                    <a:pt x="1059" y="2044"/>
                    <a:pt x="1225" y="1671"/>
                    <a:pt x="1277" y="1483"/>
                  </a:cubicBezTo>
                  <a:cubicBezTo>
                    <a:pt x="1345" y="1280"/>
                    <a:pt x="1303" y="1094"/>
                    <a:pt x="1193" y="806"/>
                  </a:cubicBezTo>
                  <a:cubicBezTo>
                    <a:pt x="1083" y="510"/>
                    <a:pt x="1134" y="570"/>
                    <a:pt x="1134" y="350"/>
                  </a:cubicBezTo>
                  <a:cubicBezTo>
                    <a:pt x="1134" y="130"/>
                    <a:pt x="914" y="20"/>
                    <a:pt x="635" y="3"/>
                  </a:cubicBezTo>
                  <a:cubicBezTo>
                    <a:pt x="616" y="1"/>
                    <a:pt x="598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5"/>
            <p:cNvSpPr/>
            <p:nvPr/>
          </p:nvSpPr>
          <p:spPr>
            <a:xfrm>
              <a:off x="7180844" y="2582938"/>
              <a:ext cx="384776" cy="180130"/>
            </a:xfrm>
            <a:custGeom>
              <a:avLst/>
              <a:gdLst/>
              <a:ahLst/>
              <a:cxnLst/>
              <a:rect l="l" t="t" r="r" b="b"/>
              <a:pathLst>
                <a:path w="2260" h="1058" extrusionOk="0">
                  <a:moveTo>
                    <a:pt x="1323" y="1"/>
                  </a:moveTo>
                  <a:cubicBezTo>
                    <a:pt x="488" y="1"/>
                    <a:pt x="1" y="1057"/>
                    <a:pt x="1" y="1057"/>
                  </a:cubicBezTo>
                  <a:lnTo>
                    <a:pt x="2259" y="423"/>
                  </a:lnTo>
                  <a:cubicBezTo>
                    <a:pt x="1913" y="116"/>
                    <a:pt x="1599" y="1"/>
                    <a:pt x="1323" y="1"/>
                  </a:cubicBezTo>
                  <a:close/>
                </a:path>
              </a:pathLst>
            </a:custGeom>
            <a:solidFill>
              <a:srgbClr val="916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5"/>
            <p:cNvSpPr/>
            <p:nvPr/>
          </p:nvSpPr>
          <p:spPr>
            <a:xfrm>
              <a:off x="7232090" y="2610690"/>
              <a:ext cx="332849" cy="222523"/>
            </a:xfrm>
            <a:custGeom>
              <a:avLst/>
              <a:gdLst/>
              <a:ahLst/>
              <a:cxnLst/>
              <a:rect l="l" t="t" r="r" b="b"/>
              <a:pathLst>
                <a:path w="1955" h="1307" extrusionOk="0">
                  <a:moveTo>
                    <a:pt x="941" y="0"/>
                  </a:moveTo>
                  <a:cubicBezTo>
                    <a:pt x="250" y="0"/>
                    <a:pt x="0" y="982"/>
                    <a:pt x="732" y="1258"/>
                  </a:cubicBezTo>
                  <a:cubicBezTo>
                    <a:pt x="823" y="1291"/>
                    <a:pt x="911" y="1307"/>
                    <a:pt x="992" y="1307"/>
                  </a:cubicBezTo>
                  <a:cubicBezTo>
                    <a:pt x="1652" y="1307"/>
                    <a:pt x="1954" y="320"/>
                    <a:pt x="1239" y="57"/>
                  </a:cubicBezTo>
                  <a:cubicBezTo>
                    <a:pt x="1133" y="18"/>
                    <a:pt x="1033" y="0"/>
                    <a:pt x="9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5"/>
            <p:cNvSpPr/>
            <p:nvPr/>
          </p:nvSpPr>
          <p:spPr>
            <a:xfrm>
              <a:off x="7180844" y="2444521"/>
              <a:ext cx="384776" cy="318547"/>
            </a:xfrm>
            <a:custGeom>
              <a:avLst/>
              <a:gdLst/>
              <a:ahLst/>
              <a:cxnLst/>
              <a:rect l="l" t="t" r="r" b="b"/>
              <a:pathLst>
                <a:path w="2260" h="1871" fill="none" extrusionOk="0">
                  <a:moveTo>
                    <a:pt x="1" y="1870"/>
                  </a:moveTo>
                  <a:cubicBezTo>
                    <a:pt x="1" y="1870"/>
                    <a:pt x="864" y="1"/>
                    <a:pt x="2259" y="123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5"/>
            <p:cNvSpPr/>
            <p:nvPr/>
          </p:nvSpPr>
          <p:spPr>
            <a:xfrm>
              <a:off x="7141344" y="2193905"/>
              <a:ext cx="278537" cy="132969"/>
            </a:xfrm>
            <a:custGeom>
              <a:avLst/>
              <a:gdLst/>
              <a:ahLst/>
              <a:cxnLst/>
              <a:rect l="l" t="t" r="r" b="b"/>
              <a:pathLst>
                <a:path w="1636" h="781" extrusionOk="0">
                  <a:moveTo>
                    <a:pt x="104" y="1"/>
                  </a:moveTo>
                  <a:cubicBezTo>
                    <a:pt x="51" y="1"/>
                    <a:pt x="0" y="34"/>
                    <a:pt x="4" y="102"/>
                  </a:cubicBezTo>
                  <a:cubicBezTo>
                    <a:pt x="13" y="390"/>
                    <a:pt x="250" y="576"/>
                    <a:pt x="503" y="677"/>
                  </a:cubicBezTo>
                  <a:cubicBezTo>
                    <a:pt x="662" y="743"/>
                    <a:pt x="841" y="780"/>
                    <a:pt x="1017" y="780"/>
                  </a:cubicBezTo>
                  <a:cubicBezTo>
                    <a:pt x="1114" y="780"/>
                    <a:pt x="1209" y="769"/>
                    <a:pt x="1299" y="745"/>
                  </a:cubicBezTo>
                  <a:cubicBezTo>
                    <a:pt x="1417" y="711"/>
                    <a:pt x="1536" y="652"/>
                    <a:pt x="1595" y="542"/>
                  </a:cubicBezTo>
                  <a:cubicBezTo>
                    <a:pt x="1635" y="455"/>
                    <a:pt x="1560" y="380"/>
                    <a:pt x="1490" y="380"/>
                  </a:cubicBezTo>
                  <a:cubicBezTo>
                    <a:pt x="1458" y="380"/>
                    <a:pt x="1427" y="395"/>
                    <a:pt x="1409" y="432"/>
                  </a:cubicBezTo>
                  <a:cubicBezTo>
                    <a:pt x="1409" y="441"/>
                    <a:pt x="1400" y="449"/>
                    <a:pt x="1400" y="457"/>
                  </a:cubicBezTo>
                  <a:cubicBezTo>
                    <a:pt x="1397" y="464"/>
                    <a:pt x="1395" y="465"/>
                    <a:pt x="1394" y="465"/>
                  </a:cubicBezTo>
                  <a:cubicBezTo>
                    <a:pt x="1392" y="465"/>
                    <a:pt x="1392" y="463"/>
                    <a:pt x="1392" y="463"/>
                  </a:cubicBezTo>
                  <a:cubicBezTo>
                    <a:pt x="1392" y="463"/>
                    <a:pt x="1392" y="464"/>
                    <a:pt x="1392" y="466"/>
                  </a:cubicBezTo>
                  <a:cubicBezTo>
                    <a:pt x="1392" y="466"/>
                    <a:pt x="1383" y="474"/>
                    <a:pt x="1375" y="483"/>
                  </a:cubicBezTo>
                  <a:cubicBezTo>
                    <a:pt x="1371" y="487"/>
                    <a:pt x="1369" y="489"/>
                    <a:pt x="1369" y="490"/>
                  </a:cubicBezTo>
                  <a:lnTo>
                    <a:pt x="1369" y="490"/>
                  </a:lnTo>
                  <a:cubicBezTo>
                    <a:pt x="1368" y="490"/>
                    <a:pt x="1367" y="491"/>
                    <a:pt x="1366" y="491"/>
                  </a:cubicBezTo>
                  <a:cubicBezTo>
                    <a:pt x="1324" y="517"/>
                    <a:pt x="1307" y="525"/>
                    <a:pt x="1265" y="534"/>
                  </a:cubicBezTo>
                  <a:cubicBezTo>
                    <a:pt x="1163" y="567"/>
                    <a:pt x="1079" y="567"/>
                    <a:pt x="969" y="567"/>
                  </a:cubicBezTo>
                  <a:cubicBezTo>
                    <a:pt x="757" y="559"/>
                    <a:pt x="512" y="491"/>
                    <a:pt x="351" y="356"/>
                  </a:cubicBezTo>
                  <a:cubicBezTo>
                    <a:pt x="309" y="314"/>
                    <a:pt x="284" y="288"/>
                    <a:pt x="258" y="238"/>
                  </a:cubicBezTo>
                  <a:cubicBezTo>
                    <a:pt x="233" y="195"/>
                    <a:pt x="216" y="153"/>
                    <a:pt x="216" y="102"/>
                  </a:cubicBezTo>
                  <a:cubicBezTo>
                    <a:pt x="212" y="34"/>
                    <a:pt x="157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5"/>
            <p:cNvSpPr/>
            <p:nvPr/>
          </p:nvSpPr>
          <p:spPr>
            <a:xfrm>
              <a:off x="6587675" y="2173134"/>
              <a:ext cx="273600" cy="137055"/>
            </a:xfrm>
            <a:custGeom>
              <a:avLst/>
              <a:gdLst/>
              <a:ahLst/>
              <a:cxnLst/>
              <a:rect l="l" t="t" r="r" b="b"/>
              <a:pathLst>
                <a:path w="1607" h="805" extrusionOk="0">
                  <a:moveTo>
                    <a:pt x="1480" y="1"/>
                  </a:moveTo>
                  <a:cubicBezTo>
                    <a:pt x="1420" y="1"/>
                    <a:pt x="1355" y="51"/>
                    <a:pt x="1370" y="131"/>
                  </a:cubicBezTo>
                  <a:cubicBezTo>
                    <a:pt x="1370" y="139"/>
                    <a:pt x="1370" y="141"/>
                    <a:pt x="1370" y="141"/>
                  </a:cubicBezTo>
                  <a:lnTo>
                    <a:pt x="1370" y="165"/>
                  </a:lnTo>
                  <a:cubicBezTo>
                    <a:pt x="1370" y="171"/>
                    <a:pt x="1370" y="176"/>
                    <a:pt x="1370" y="182"/>
                  </a:cubicBezTo>
                  <a:cubicBezTo>
                    <a:pt x="1370" y="190"/>
                    <a:pt x="1361" y="199"/>
                    <a:pt x="1361" y="216"/>
                  </a:cubicBezTo>
                  <a:cubicBezTo>
                    <a:pt x="1359" y="220"/>
                    <a:pt x="1359" y="222"/>
                    <a:pt x="1359" y="222"/>
                  </a:cubicBezTo>
                  <a:cubicBezTo>
                    <a:pt x="1360" y="222"/>
                    <a:pt x="1363" y="218"/>
                    <a:pt x="1364" y="218"/>
                  </a:cubicBezTo>
                  <a:lnTo>
                    <a:pt x="1364" y="218"/>
                  </a:lnTo>
                  <a:cubicBezTo>
                    <a:pt x="1364" y="218"/>
                    <a:pt x="1364" y="219"/>
                    <a:pt x="1361" y="224"/>
                  </a:cubicBezTo>
                  <a:cubicBezTo>
                    <a:pt x="1353" y="233"/>
                    <a:pt x="1353" y="241"/>
                    <a:pt x="1345" y="250"/>
                  </a:cubicBezTo>
                  <a:cubicBezTo>
                    <a:pt x="1328" y="275"/>
                    <a:pt x="1328" y="275"/>
                    <a:pt x="1311" y="292"/>
                  </a:cubicBezTo>
                  <a:cubicBezTo>
                    <a:pt x="1243" y="368"/>
                    <a:pt x="1167" y="419"/>
                    <a:pt x="1074" y="461"/>
                  </a:cubicBezTo>
                  <a:cubicBezTo>
                    <a:pt x="910" y="539"/>
                    <a:pt x="722" y="594"/>
                    <a:pt x="540" y="594"/>
                  </a:cubicBezTo>
                  <a:cubicBezTo>
                    <a:pt x="506" y="594"/>
                    <a:pt x="473" y="592"/>
                    <a:pt x="439" y="588"/>
                  </a:cubicBezTo>
                  <a:cubicBezTo>
                    <a:pt x="439" y="588"/>
                    <a:pt x="397" y="579"/>
                    <a:pt x="372" y="579"/>
                  </a:cubicBezTo>
                  <a:cubicBezTo>
                    <a:pt x="363" y="571"/>
                    <a:pt x="355" y="571"/>
                    <a:pt x="338" y="563"/>
                  </a:cubicBezTo>
                  <a:cubicBezTo>
                    <a:pt x="338" y="563"/>
                    <a:pt x="323" y="559"/>
                    <a:pt x="318" y="559"/>
                  </a:cubicBezTo>
                  <a:cubicBezTo>
                    <a:pt x="317" y="559"/>
                    <a:pt x="317" y="559"/>
                    <a:pt x="317" y="559"/>
                  </a:cubicBezTo>
                  <a:lnTo>
                    <a:pt x="317" y="559"/>
                  </a:lnTo>
                  <a:cubicBezTo>
                    <a:pt x="300" y="544"/>
                    <a:pt x="277" y="537"/>
                    <a:pt x="262" y="529"/>
                  </a:cubicBezTo>
                  <a:lnTo>
                    <a:pt x="262" y="529"/>
                  </a:lnTo>
                  <a:cubicBezTo>
                    <a:pt x="264" y="530"/>
                    <a:pt x="266" y="530"/>
                    <a:pt x="267" y="530"/>
                  </a:cubicBezTo>
                  <a:cubicBezTo>
                    <a:pt x="272" y="530"/>
                    <a:pt x="253" y="512"/>
                    <a:pt x="253" y="512"/>
                  </a:cubicBezTo>
                  <a:lnTo>
                    <a:pt x="245" y="503"/>
                  </a:lnTo>
                  <a:cubicBezTo>
                    <a:pt x="241" y="500"/>
                    <a:pt x="240" y="498"/>
                    <a:pt x="239" y="498"/>
                  </a:cubicBezTo>
                  <a:lnTo>
                    <a:pt x="239" y="498"/>
                  </a:lnTo>
                  <a:cubicBezTo>
                    <a:pt x="237" y="498"/>
                    <a:pt x="244" y="508"/>
                    <a:pt x="242" y="508"/>
                  </a:cubicBezTo>
                  <a:cubicBezTo>
                    <a:pt x="242" y="508"/>
                    <a:pt x="240" y="507"/>
                    <a:pt x="236" y="503"/>
                  </a:cubicBezTo>
                  <a:cubicBezTo>
                    <a:pt x="213" y="467"/>
                    <a:pt x="179" y="452"/>
                    <a:pt x="146" y="452"/>
                  </a:cubicBezTo>
                  <a:cubicBezTo>
                    <a:pt x="72" y="452"/>
                    <a:pt x="0" y="529"/>
                    <a:pt x="59" y="605"/>
                  </a:cubicBezTo>
                  <a:cubicBezTo>
                    <a:pt x="165" y="758"/>
                    <a:pt x="344" y="804"/>
                    <a:pt x="520" y="804"/>
                  </a:cubicBezTo>
                  <a:cubicBezTo>
                    <a:pt x="598" y="804"/>
                    <a:pt x="674" y="795"/>
                    <a:pt x="744" y="782"/>
                  </a:cubicBezTo>
                  <a:cubicBezTo>
                    <a:pt x="998" y="749"/>
                    <a:pt x="1294" y="639"/>
                    <a:pt x="1463" y="444"/>
                  </a:cubicBezTo>
                  <a:cubicBezTo>
                    <a:pt x="1556" y="334"/>
                    <a:pt x="1607" y="216"/>
                    <a:pt x="1573" y="80"/>
                  </a:cubicBezTo>
                  <a:cubicBezTo>
                    <a:pt x="1563" y="25"/>
                    <a:pt x="1522" y="1"/>
                    <a:pt x="1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5"/>
            <p:cNvSpPr/>
            <p:nvPr/>
          </p:nvSpPr>
          <p:spPr>
            <a:xfrm>
              <a:off x="6930228" y="2566934"/>
              <a:ext cx="96705" cy="97045"/>
            </a:xfrm>
            <a:custGeom>
              <a:avLst/>
              <a:gdLst/>
              <a:ahLst/>
              <a:cxnLst/>
              <a:rect l="l" t="t" r="r" b="b"/>
              <a:pathLst>
                <a:path w="568" h="570" extrusionOk="0">
                  <a:moveTo>
                    <a:pt x="458" y="1"/>
                  </a:moveTo>
                  <a:lnTo>
                    <a:pt x="331" y="254"/>
                  </a:lnTo>
                  <a:cubicBezTo>
                    <a:pt x="331" y="254"/>
                    <a:pt x="255" y="71"/>
                    <a:pt x="185" y="71"/>
                  </a:cubicBezTo>
                  <a:cubicBezTo>
                    <a:pt x="174" y="71"/>
                    <a:pt x="163" y="75"/>
                    <a:pt x="153" y="85"/>
                  </a:cubicBezTo>
                  <a:cubicBezTo>
                    <a:pt x="77" y="170"/>
                    <a:pt x="1" y="449"/>
                    <a:pt x="238" y="534"/>
                  </a:cubicBezTo>
                  <a:cubicBezTo>
                    <a:pt x="238" y="534"/>
                    <a:pt x="268" y="570"/>
                    <a:pt x="313" y="570"/>
                  </a:cubicBezTo>
                  <a:cubicBezTo>
                    <a:pt x="362" y="570"/>
                    <a:pt x="429" y="526"/>
                    <a:pt x="491" y="339"/>
                  </a:cubicBezTo>
                  <a:cubicBezTo>
                    <a:pt x="568" y="111"/>
                    <a:pt x="458" y="1"/>
                    <a:pt x="458" y="1"/>
                  </a:cubicBezTo>
                  <a:close/>
                </a:path>
              </a:pathLst>
            </a:custGeom>
            <a:solidFill>
              <a:srgbClr val="916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5"/>
            <p:cNvSpPr/>
            <p:nvPr/>
          </p:nvSpPr>
          <p:spPr>
            <a:xfrm>
              <a:off x="6937549" y="2566934"/>
              <a:ext cx="70656" cy="98067"/>
            </a:xfrm>
            <a:custGeom>
              <a:avLst/>
              <a:gdLst/>
              <a:ahLst/>
              <a:cxnLst/>
              <a:rect l="l" t="t" r="r" b="b"/>
              <a:pathLst>
                <a:path w="415" h="576" fill="none" extrusionOk="0">
                  <a:moveTo>
                    <a:pt x="415" y="1"/>
                  </a:moveTo>
                  <a:lnTo>
                    <a:pt x="288" y="254"/>
                  </a:lnTo>
                  <a:cubicBezTo>
                    <a:pt x="288" y="254"/>
                    <a:pt x="186" y="9"/>
                    <a:pt x="110" y="85"/>
                  </a:cubicBezTo>
                  <a:cubicBezTo>
                    <a:pt x="34" y="170"/>
                    <a:pt x="0" y="491"/>
                    <a:pt x="237" y="57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5"/>
            <p:cNvSpPr/>
            <p:nvPr/>
          </p:nvSpPr>
          <p:spPr>
            <a:xfrm>
              <a:off x="7394003" y="2693774"/>
              <a:ext cx="345958" cy="564736"/>
            </a:xfrm>
            <a:custGeom>
              <a:avLst/>
              <a:gdLst/>
              <a:ahLst/>
              <a:cxnLst/>
              <a:rect l="l" t="t" r="r" b="b"/>
              <a:pathLst>
                <a:path w="2032" h="3317" fill="none" extrusionOk="0">
                  <a:moveTo>
                    <a:pt x="1" y="3316"/>
                  </a:moveTo>
                  <a:cubicBezTo>
                    <a:pt x="1007" y="2995"/>
                    <a:pt x="2031" y="2140"/>
                    <a:pt x="1786" y="0"/>
                  </a:cubicBezTo>
                </a:path>
              </a:pathLst>
            </a:custGeom>
            <a:noFill/>
            <a:ln w="3375" cap="flat" cmpd="sng">
              <a:solidFill>
                <a:srgbClr val="633E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5"/>
            <p:cNvSpPr/>
            <p:nvPr/>
          </p:nvSpPr>
          <p:spPr>
            <a:xfrm>
              <a:off x="6490970" y="2484871"/>
              <a:ext cx="154251" cy="89895"/>
            </a:xfrm>
            <a:custGeom>
              <a:avLst/>
              <a:gdLst/>
              <a:ahLst/>
              <a:cxnLst/>
              <a:rect l="l" t="t" r="r" b="b"/>
              <a:pathLst>
                <a:path w="906" h="528" extrusionOk="0">
                  <a:moveTo>
                    <a:pt x="754" y="0"/>
                  </a:moveTo>
                  <a:cubicBezTo>
                    <a:pt x="754" y="0"/>
                    <a:pt x="1" y="68"/>
                    <a:pt x="102" y="406"/>
                  </a:cubicBezTo>
                  <a:cubicBezTo>
                    <a:pt x="132" y="495"/>
                    <a:pt x="204" y="528"/>
                    <a:pt x="293" y="528"/>
                  </a:cubicBezTo>
                  <a:cubicBezTo>
                    <a:pt x="535" y="528"/>
                    <a:pt x="906" y="288"/>
                    <a:pt x="906" y="288"/>
                  </a:cubicBezTo>
                  <a:lnTo>
                    <a:pt x="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5"/>
            <p:cNvSpPr/>
            <p:nvPr/>
          </p:nvSpPr>
          <p:spPr>
            <a:xfrm>
              <a:off x="7356547" y="2526584"/>
              <a:ext cx="127010" cy="82574"/>
            </a:xfrm>
            <a:custGeom>
              <a:avLst/>
              <a:gdLst/>
              <a:ahLst/>
              <a:cxnLst/>
              <a:rect l="l" t="t" r="r" b="b"/>
              <a:pathLst>
                <a:path w="746" h="485" extrusionOk="0">
                  <a:moveTo>
                    <a:pt x="153" y="1"/>
                  </a:moveTo>
                  <a:lnTo>
                    <a:pt x="1" y="288"/>
                  </a:lnTo>
                  <a:cubicBezTo>
                    <a:pt x="1" y="288"/>
                    <a:pt x="267" y="484"/>
                    <a:pt x="461" y="484"/>
                  </a:cubicBezTo>
                  <a:cubicBezTo>
                    <a:pt x="544" y="484"/>
                    <a:pt x="613" y="449"/>
                    <a:pt x="644" y="348"/>
                  </a:cubicBezTo>
                  <a:cubicBezTo>
                    <a:pt x="745" y="18"/>
                    <a:pt x="153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5"/>
            <p:cNvSpPr/>
            <p:nvPr/>
          </p:nvSpPr>
          <p:spPr>
            <a:xfrm>
              <a:off x="5952284" y="1666626"/>
              <a:ext cx="2225403" cy="1381619"/>
            </a:xfrm>
            <a:custGeom>
              <a:avLst/>
              <a:gdLst/>
              <a:ahLst/>
              <a:cxnLst/>
              <a:rect l="l" t="t" r="r" b="b"/>
              <a:pathLst>
                <a:path w="13071" h="8115" extrusionOk="0">
                  <a:moveTo>
                    <a:pt x="10271" y="5435"/>
                  </a:moveTo>
                  <a:lnTo>
                    <a:pt x="10271" y="5435"/>
                  </a:lnTo>
                  <a:cubicBezTo>
                    <a:pt x="10271" y="5439"/>
                    <a:pt x="10271" y="5441"/>
                    <a:pt x="10271" y="5441"/>
                  </a:cubicBezTo>
                  <a:cubicBezTo>
                    <a:pt x="10271" y="5439"/>
                    <a:pt x="10271" y="5437"/>
                    <a:pt x="10271" y="5435"/>
                  </a:cubicBezTo>
                  <a:close/>
                  <a:moveTo>
                    <a:pt x="2454" y="7755"/>
                  </a:moveTo>
                  <a:lnTo>
                    <a:pt x="2454" y="7755"/>
                  </a:lnTo>
                  <a:cubicBezTo>
                    <a:pt x="2454" y="7756"/>
                    <a:pt x="2454" y="7757"/>
                    <a:pt x="2454" y="7759"/>
                  </a:cubicBezTo>
                  <a:lnTo>
                    <a:pt x="2463" y="7759"/>
                  </a:lnTo>
                  <a:cubicBezTo>
                    <a:pt x="2460" y="7757"/>
                    <a:pt x="2457" y="7756"/>
                    <a:pt x="2454" y="7755"/>
                  </a:cubicBezTo>
                  <a:close/>
                  <a:moveTo>
                    <a:pt x="7887" y="1"/>
                  </a:moveTo>
                  <a:cubicBezTo>
                    <a:pt x="7022" y="1"/>
                    <a:pt x="6266" y="224"/>
                    <a:pt x="5889" y="543"/>
                  </a:cubicBezTo>
                  <a:cubicBezTo>
                    <a:pt x="5889" y="543"/>
                    <a:pt x="5606" y="292"/>
                    <a:pt x="4932" y="292"/>
                  </a:cubicBezTo>
                  <a:cubicBezTo>
                    <a:pt x="4464" y="292"/>
                    <a:pt x="3808" y="413"/>
                    <a:pt x="2928" y="822"/>
                  </a:cubicBezTo>
                  <a:cubicBezTo>
                    <a:pt x="1" y="2184"/>
                    <a:pt x="568" y="5009"/>
                    <a:pt x="644" y="5813"/>
                  </a:cubicBezTo>
                  <a:cubicBezTo>
                    <a:pt x="812" y="6597"/>
                    <a:pt x="1686" y="7397"/>
                    <a:pt x="2454" y="7755"/>
                  </a:cubicBezTo>
                  <a:lnTo>
                    <a:pt x="2454" y="7755"/>
                  </a:lnTo>
                  <a:cubicBezTo>
                    <a:pt x="2444" y="7577"/>
                    <a:pt x="2336" y="6751"/>
                    <a:pt x="2395" y="6583"/>
                  </a:cubicBezTo>
                  <a:lnTo>
                    <a:pt x="2395" y="6583"/>
                  </a:lnTo>
                  <a:cubicBezTo>
                    <a:pt x="2395" y="6583"/>
                    <a:pt x="2395" y="6583"/>
                    <a:pt x="2395" y="6583"/>
                  </a:cubicBezTo>
                  <a:cubicBezTo>
                    <a:pt x="2369" y="6583"/>
                    <a:pt x="661" y="6575"/>
                    <a:pt x="1879" y="4341"/>
                  </a:cubicBezTo>
                  <a:lnTo>
                    <a:pt x="1879" y="4341"/>
                  </a:lnTo>
                  <a:cubicBezTo>
                    <a:pt x="1879" y="4341"/>
                    <a:pt x="1921" y="5534"/>
                    <a:pt x="2691" y="5830"/>
                  </a:cubicBezTo>
                  <a:cubicBezTo>
                    <a:pt x="2691" y="5830"/>
                    <a:pt x="2217" y="2658"/>
                    <a:pt x="5567" y="2421"/>
                  </a:cubicBezTo>
                  <a:cubicBezTo>
                    <a:pt x="5567" y="2421"/>
                    <a:pt x="6523" y="3698"/>
                    <a:pt x="7369" y="3884"/>
                  </a:cubicBezTo>
                  <a:lnTo>
                    <a:pt x="6599" y="2387"/>
                  </a:lnTo>
                  <a:lnTo>
                    <a:pt x="6599" y="2387"/>
                  </a:lnTo>
                  <a:cubicBezTo>
                    <a:pt x="6600" y="2388"/>
                    <a:pt x="7657" y="4113"/>
                    <a:pt x="9340" y="4451"/>
                  </a:cubicBezTo>
                  <a:lnTo>
                    <a:pt x="8723" y="2869"/>
                  </a:lnTo>
                  <a:lnTo>
                    <a:pt x="8723" y="2869"/>
                  </a:lnTo>
                  <a:cubicBezTo>
                    <a:pt x="8723" y="2869"/>
                    <a:pt x="10390" y="4478"/>
                    <a:pt x="10271" y="5435"/>
                  </a:cubicBezTo>
                  <a:lnTo>
                    <a:pt x="10271" y="5435"/>
                  </a:lnTo>
                  <a:cubicBezTo>
                    <a:pt x="10283" y="5346"/>
                    <a:pt x="10432" y="4325"/>
                    <a:pt x="11031" y="4325"/>
                  </a:cubicBezTo>
                  <a:cubicBezTo>
                    <a:pt x="11142" y="4325"/>
                    <a:pt x="11268" y="4360"/>
                    <a:pt x="11413" y="4443"/>
                  </a:cubicBezTo>
                  <a:cubicBezTo>
                    <a:pt x="12343" y="4965"/>
                    <a:pt x="11927" y="6794"/>
                    <a:pt x="10492" y="6794"/>
                  </a:cubicBezTo>
                  <a:cubicBezTo>
                    <a:pt x="10439" y="6794"/>
                    <a:pt x="10385" y="6791"/>
                    <a:pt x="10330" y="6786"/>
                  </a:cubicBezTo>
                  <a:lnTo>
                    <a:pt x="10330" y="6786"/>
                  </a:lnTo>
                  <a:cubicBezTo>
                    <a:pt x="10330" y="6786"/>
                    <a:pt x="10423" y="7420"/>
                    <a:pt x="10042" y="8114"/>
                  </a:cubicBezTo>
                  <a:cubicBezTo>
                    <a:pt x="13071" y="7437"/>
                    <a:pt x="12479" y="2531"/>
                    <a:pt x="10888" y="1084"/>
                  </a:cubicBezTo>
                  <a:cubicBezTo>
                    <a:pt x="10019" y="297"/>
                    <a:pt x="8881" y="1"/>
                    <a:pt x="78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5"/>
            <p:cNvSpPr/>
            <p:nvPr/>
          </p:nvSpPr>
          <p:spPr>
            <a:xfrm>
              <a:off x="6250570" y="2787244"/>
              <a:ext cx="518597" cy="485567"/>
            </a:xfrm>
            <a:custGeom>
              <a:avLst/>
              <a:gdLst/>
              <a:ahLst/>
              <a:cxnLst/>
              <a:rect l="l" t="t" r="r" b="b"/>
              <a:pathLst>
                <a:path w="3046" h="2852" fill="none" extrusionOk="0">
                  <a:moveTo>
                    <a:pt x="643" y="1"/>
                  </a:moveTo>
                  <a:cubicBezTo>
                    <a:pt x="643" y="1"/>
                    <a:pt x="0" y="2124"/>
                    <a:pt x="3045" y="285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5"/>
            <p:cNvSpPr/>
            <p:nvPr/>
          </p:nvSpPr>
          <p:spPr>
            <a:xfrm>
              <a:off x="6802026" y="1815088"/>
              <a:ext cx="402142" cy="510084"/>
            </a:xfrm>
            <a:custGeom>
              <a:avLst/>
              <a:gdLst/>
              <a:ahLst/>
              <a:cxnLst/>
              <a:rect l="l" t="t" r="r" b="b"/>
              <a:pathLst>
                <a:path w="2362" h="2996" fill="none" extrusionOk="0">
                  <a:moveTo>
                    <a:pt x="1" y="1"/>
                  </a:moveTo>
                  <a:cubicBezTo>
                    <a:pt x="1" y="1"/>
                    <a:pt x="745" y="2691"/>
                    <a:pt x="2361" y="299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5"/>
            <p:cNvSpPr/>
            <p:nvPr/>
          </p:nvSpPr>
          <p:spPr>
            <a:xfrm>
              <a:off x="6244782" y="2202588"/>
              <a:ext cx="321271" cy="456794"/>
            </a:xfrm>
            <a:custGeom>
              <a:avLst/>
              <a:gdLst/>
              <a:ahLst/>
              <a:cxnLst/>
              <a:rect l="l" t="t" r="r" b="b"/>
              <a:pathLst>
                <a:path w="1887" h="2683" fill="none" extrusionOk="0">
                  <a:moveTo>
                    <a:pt x="51" y="364"/>
                  </a:moveTo>
                  <a:cubicBezTo>
                    <a:pt x="51" y="364"/>
                    <a:pt x="0" y="2234"/>
                    <a:pt x="973" y="2682"/>
                  </a:cubicBezTo>
                  <a:cubicBezTo>
                    <a:pt x="973" y="2682"/>
                    <a:pt x="787" y="770"/>
                    <a:pt x="188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5"/>
            <p:cNvSpPr/>
            <p:nvPr/>
          </p:nvSpPr>
          <p:spPr>
            <a:xfrm>
              <a:off x="7369486" y="2104692"/>
              <a:ext cx="504295" cy="488291"/>
            </a:xfrm>
            <a:custGeom>
              <a:avLst/>
              <a:gdLst/>
              <a:ahLst/>
              <a:cxnLst/>
              <a:rect l="l" t="t" r="r" b="b"/>
              <a:pathLst>
                <a:path w="2962" h="2868" fill="none" extrusionOk="0">
                  <a:moveTo>
                    <a:pt x="1" y="0"/>
                  </a:moveTo>
                  <a:cubicBezTo>
                    <a:pt x="1" y="0"/>
                    <a:pt x="1921" y="1557"/>
                    <a:pt x="1938" y="2868"/>
                  </a:cubicBezTo>
                  <a:cubicBezTo>
                    <a:pt x="1938" y="2868"/>
                    <a:pt x="1955" y="1819"/>
                    <a:pt x="2962" y="157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5"/>
            <p:cNvSpPr/>
            <p:nvPr/>
          </p:nvSpPr>
          <p:spPr>
            <a:xfrm>
              <a:off x="6168337" y="2427325"/>
              <a:ext cx="95343" cy="270876"/>
            </a:xfrm>
            <a:custGeom>
              <a:avLst/>
              <a:gdLst/>
              <a:ahLst/>
              <a:cxnLst/>
              <a:rect l="l" t="t" r="r" b="b"/>
              <a:pathLst>
                <a:path w="560" h="1591" fill="none" extrusionOk="0">
                  <a:moveTo>
                    <a:pt x="559" y="0"/>
                  </a:moveTo>
                  <a:cubicBezTo>
                    <a:pt x="559" y="0"/>
                    <a:pt x="1" y="601"/>
                    <a:pt x="229" y="159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5"/>
            <p:cNvSpPr/>
            <p:nvPr/>
          </p:nvSpPr>
          <p:spPr>
            <a:xfrm>
              <a:off x="6234566" y="3087574"/>
              <a:ext cx="799517" cy="431767"/>
            </a:xfrm>
            <a:custGeom>
              <a:avLst/>
              <a:gdLst/>
              <a:ahLst/>
              <a:cxnLst/>
              <a:rect l="l" t="t" r="r" b="b"/>
              <a:pathLst>
                <a:path w="4696" h="2536" extrusionOk="0">
                  <a:moveTo>
                    <a:pt x="4239" y="0"/>
                  </a:moveTo>
                  <a:cubicBezTo>
                    <a:pt x="3932" y="0"/>
                    <a:pt x="3814" y="773"/>
                    <a:pt x="3757" y="919"/>
                  </a:cubicBezTo>
                  <a:cubicBezTo>
                    <a:pt x="3706" y="1079"/>
                    <a:pt x="1" y="589"/>
                    <a:pt x="1202" y="2171"/>
                  </a:cubicBezTo>
                  <a:cubicBezTo>
                    <a:pt x="1404" y="2434"/>
                    <a:pt x="1750" y="2535"/>
                    <a:pt x="2144" y="2535"/>
                  </a:cubicBezTo>
                  <a:cubicBezTo>
                    <a:pt x="3101" y="2535"/>
                    <a:pt x="4341" y="1940"/>
                    <a:pt x="4484" y="1646"/>
                  </a:cubicBezTo>
                  <a:cubicBezTo>
                    <a:pt x="4696" y="1232"/>
                    <a:pt x="4620" y="81"/>
                    <a:pt x="4281" y="5"/>
                  </a:cubicBezTo>
                  <a:cubicBezTo>
                    <a:pt x="4267" y="2"/>
                    <a:pt x="4252" y="0"/>
                    <a:pt x="4239" y="0"/>
                  </a:cubicBezTo>
                  <a:close/>
                </a:path>
              </a:pathLst>
            </a:custGeom>
            <a:solidFill>
              <a:srgbClr val="B88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5"/>
            <p:cNvSpPr/>
            <p:nvPr/>
          </p:nvSpPr>
          <p:spPr>
            <a:xfrm>
              <a:off x="6439213" y="3457027"/>
              <a:ext cx="401972" cy="132629"/>
            </a:xfrm>
            <a:custGeom>
              <a:avLst/>
              <a:gdLst/>
              <a:ahLst/>
              <a:cxnLst/>
              <a:rect l="l" t="t" r="r" b="b"/>
              <a:pathLst>
                <a:path w="2361" h="779" fill="none" extrusionOk="0">
                  <a:moveTo>
                    <a:pt x="2360" y="34"/>
                  </a:moveTo>
                  <a:cubicBezTo>
                    <a:pt x="2360" y="34"/>
                    <a:pt x="770" y="779"/>
                    <a:pt x="0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5"/>
            <p:cNvSpPr/>
            <p:nvPr/>
          </p:nvSpPr>
          <p:spPr>
            <a:xfrm>
              <a:off x="6951851" y="3104089"/>
              <a:ext cx="49204" cy="124116"/>
            </a:xfrm>
            <a:custGeom>
              <a:avLst/>
              <a:gdLst/>
              <a:ahLst/>
              <a:cxnLst/>
              <a:rect l="l" t="t" r="r" b="b"/>
              <a:pathLst>
                <a:path w="289" h="729" fill="none" extrusionOk="0">
                  <a:moveTo>
                    <a:pt x="1" y="728"/>
                  </a:moveTo>
                  <a:cubicBezTo>
                    <a:pt x="1" y="728"/>
                    <a:pt x="51" y="1"/>
                    <a:pt x="170" y="77"/>
                  </a:cubicBezTo>
                  <a:cubicBezTo>
                    <a:pt x="288" y="153"/>
                    <a:pt x="288" y="542"/>
                    <a:pt x="288" y="54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5"/>
            <p:cNvSpPr/>
            <p:nvPr/>
          </p:nvSpPr>
          <p:spPr>
            <a:xfrm>
              <a:off x="6604871" y="3053693"/>
              <a:ext cx="427851" cy="333019"/>
            </a:xfrm>
            <a:custGeom>
              <a:avLst/>
              <a:gdLst/>
              <a:ahLst/>
              <a:cxnLst/>
              <a:rect l="l" t="t" r="r" b="b"/>
              <a:pathLst>
                <a:path w="2513" h="1956" fill="none" extrusionOk="0">
                  <a:moveTo>
                    <a:pt x="0" y="1185"/>
                  </a:moveTo>
                  <a:cubicBezTo>
                    <a:pt x="0" y="1185"/>
                    <a:pt x="1396" y="1067"/>
                    <a:pt x="1582" y="1118"/>
                  </a:cubicBezTo>
                  <a:cubicBezTo>
                    <a:pt x="1582" y="1118"/>
                    <a:pt x="1717" y="1"/>
                    <a:pt x="2106" y="204"/>
                  </a:cubicBezTo>
                  <a:cubicBezTo>
                    <a:pt x="2496" y="407"/>
                    <a:pt x="2512" y="1811"/>
                    <a:pt x="2216" y="19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5"/>
            <p:cNvSpPr/>
            <p:nvPr/>
          </p:nvSpPr>
          <p:spPr>
            <a:xfrm>
              <a:off x="6987945" y="3087574"/>
              <a:ext cx="727500" cy="422573"/>
            </a:xfrm>
            <a:custGeom>
              <a:avLst/>
              <a:gdLst/>
              <a:ahLst/>
              <a:cxnLst/>
              <a:rect l="l" t="t" r="r" b="b"/>
              <a:pathLst>
                <a:path w="4273" h="2482" extrusionOk="0">
                  <a:moveTo>
                    <a:pt x="458" y="0"/>
                  </a:moveTo>
                  <a:cubicBezTo>
                    <a:pt x="444" y="0"/>
                    <a:pt x="429" y="2"/>
                    <a:pt x="415" y="5"/>
                  </a:cubicBezTo>
                  <a:cubicBezTo>
                    <a:pt x="76" y="81"/>
                    <a:pt x="0" y="1232"/>
                    <a:pt x="203" y="1646"/>
                  </a:cubicBezTo>
                  <a:cubicBezTo>
                    <a:pt x="351" y="1935"/>
                    <a:pt x="1540" y="2482"/>
                    <a:pt x="2482" y="2482"/>
                  </a:cubicBezTo>
                  <a:cubicBezTo>
                    <a:pt x="2894" y="2482"/>
                    <a:pt x="3258" y="2378"/>
                    <a:pt x="3469" y="2103"/>
                  </a:cubicBezTo>
                  <a:cubicBezTo>
                    <a:pt x="4273" y="1051"/>
                    <a:pt x="2909" y="945"/>
                    <a:pt x="1889" y="945"/>
                  </a:cubicBezTo>
                  <a:cubicBezTo>
                    <a:pt x="1632" y="945"/>
                    <a:pt x="1397" y="952"/>
                    <a:pt x="1223" y="952"/>
                  </a:cubicBezTo>
                  <a:cubicBezTo>
                    <a:pt x="1050" y="952"/>
                    <a:pt x="939" y="945"/>
                    <a:pt x="931" y="919"/>
                  </a:cubicBezTo>
                  <a:cubicBezTo>
                    <a:pt x="882" y="773"/>
                    <a:pt x="764" y="0"/>
                    <a:pt x="458" y="0"/>
                  </a:cubicBezTo>
                  <a:close/>
                </a:path>
              </a:pathLst>
            </a:custGeom>
            <a:solidFill>
              <a:srgbClr val="B88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5"/>
            <p:cNvSpPr/>
            <p:nvPr/>
          </p:nvSpPr>
          <p:spPr>
            <a:xfrm>
              <a:off x="7262907" y="3419571"/>
              <a:ext cx="325698" cy="160040"/>
            </a:xfrm>
            <a:custGeom>
              <a:avLst/>
              <a:gdLst/>
              <a:ahLst/>
              <a:cxnLst/>
              <a:rect l="l" t="t" r="r" b="b"/>
              <a:pathLst>
                <a:path w="1913" h="940" fill="none" extrusionOk="0">
                  <a:moveTo>
                    <a:pt x="1" y="331"/>
                  </a:moveTo>
                  <a:cubicBezTo>
                    <a:pt x="1" y="331"/>
                    <a:pt x="1473" y="940"/>
                    <a:pt x="1913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5"/>
            <p:cNvSpPr/>
            <p:nvPr/>
          </p:nvSpPr>
          <p:spPr>
            <a:xfrm>
              <a:off x="7013823" y="3101365"/>
              <a:ext cx="56354" cy="133991"/>
            </a:xfrm>
            <a:custGeom>
              <a:avLst/>
              <a:gdLst/>
              <a:ahLst/>
              <a:cxnLst/>
              <a:rect l="l" t="t" r="r" b="b"/>
              <a:pathLst>
                <a:path w="331" h="787" fill="none" extrusionOk="0">
                  <a:moveTo>
                    <a:pt x="220" y="787"/>
                  </a:moveTo>
                  <a:cubicBezTo>
                    <a:pt x="220" y="787"/>
                    <a:pt x="330" y="0"/>
                    <a:pt x="195" y="76"/>
                  </a:cubicBezTo>
                  <a:cubicBezTo>
                    <a:pt x="60" y="144"/>
                    <a:pt x="0" y="508"/>
                    <a:pt x="0" y="50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5"/>
            <p:cNvSpPr/>
            <p:nvPr/>
          </p:nvSpPr>
          <p:spPr>
            <a:xfrm>
              <a:off x="6989307" y="3053693"/>
              <a:ext cx="428021" cy="333019"/>
            </a:xfrm>
            <a:custGeom>
              <a:avLst/>
              <a:gdLst/>
              <a:ahLst/>
              <a:cxnLst/>
              <a:rect l="l" t="t" r="r" b="b"/>
              <a:pathLst>
                <a:path w="2514" h="1956" fill="none" extrusionOk="0">
                  <a:moveTo>
                    <a:pt x="2513" y="1185"/>
                  </a:moveTo>
                  <a:cubicBezTo>
                    <a:pt x="2513" y="1185"/>
                    <a:pt x="1117" y="1067"/>
                    <a:pt x="923" y="1118"/>
                  </a:cubicBezTo>
                  <a:cubicBezTo>
                    <a:pt x="923" y="1118"/>
                    <a:pt x="796" y="1"/>
                    <a:pt x="407" y="204"/>
                  </a:cubicBezTo>
                  <a:cubicBezTo>
                    <a:pt x="18" y="407"/>
                    <a:pt x="1" y="1811"/>
                    <a:pt x="297" y="19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5"/>
            <p:cNvSpPr/>
            <p:nvPr/>
          </p:nvSpPr>
          <p:spPr>
            <a:xfrm>
              <a:off x="5832765" y="1844031"/>
              <a:ext cx="236484" cy="184386"/>
            </a:xfrm>
            <a:custGeom>
              <a:avLst/>
              <a:gdLst/>
              <a:ahLst/>
              <a:cxnLst/>
              <a:rect l="l" t="t" r="r" b="b"/>
              <a:pathLst>
                <a:path w="1389" h="1083" extrusionOk="0">
                  <a:moveTo>
                    <a:pt x="680" y="1"/>
                  </a:moveTo>
                  <a:cubicBezTo>
                    <a:pt x="597" y="1"/>
                    <a:pt x="515" y="39"/>
                    <a:pt x="441" y="135"/>
                  </a:cubicBezTo>
                  <a:cubicBezTo>
                    <a:pt x="1" y="685"/>
                    <a:pt x="1041" y="1083"/>
                    <a:pt x="1041" y="1083"/>
                  </a:cubicBezTo>
                  <a:lnTo>
                    <a:pt x="1388" y="651"/>
                  </a:lnTo>
                  <a:cubicBezTo>
                    <a:pt x="1388" y="651"/>
                    <a:pt x="1022" y="1"/>
                    <a:pt x="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5"/>
            <p:cNvSpPr/>
            <p:nvPr/>
          </p:nvSpPr>
          <p:spPr>
            <a:xfrm>
              <a:off x="5832765" y="1783421"/>
              <a:ext cx="236484" cy="244997"/>
            </a:xfrm>
            <a:custGeom>
              <a:avLst/>
              <a:gdLst/>
              <a:ahLst/>
              <a:cxnLst/>
              <a:rect l="l" t="t" r="r" b="b"/>
              <a:pathLst>
                <a:path w="1389" h="1439" fill="none" extrusionOk="0">
                  <a:moveTo>
                    <a:pt x="1041" y="1439"/>
                  </a:moveTo>
                  <a:cubicBezTo>
                    <a:pt x="1041" y="1439"/>
                    <a:pt x="1" y="1041"/>
                    <a:pt x="441" y="491"/>
                  </a:cubicBezTo>
                  <a:cubicBezTo>
                    <a:pt x="821" y="1"/>
                    <a:pt x="1388" y="1007"/>
                    <a:pt x="1388" y="100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5"/>
            <p:cNvSpPr/>
            <p:nvPr/>
          </p:nvSpPr>
          <p:spPr>
            <a:xfrm>
              <a:off x="6055969" y="1755669"/>
              <a:ext cx="203284" cy="170596"/>
            </a:xfrm>
            <a:custGeom>
              <a:avLst/>
              <a:gdLst/>
              <a:ahLst/>
              <a:cxnLst/>
              <a:rect l="l" t="t" r="r" b="b"/>
              <a:pathLst>
                <a:path w="1194" h="1002" extrusionOk="0">
                  <a:moveTo>
                    <a:pt x="652" y="1"/>
                  </a:moveTo>
                  <a:cubicBezTo>
                    <a:pt x="593" y="1"/>
                    <a:pt x="531" y="24"/>
                    <a:pt x="466" y="79"/>
                  </a:cubicBezTo>
                  <a:cubicBezTo>
                    <a:pt x="1" y="485"/>
                    <a:pt x="822" y="1001"/>
                    <a:pt x="822" y="1001"/>
                  </a:cubicBezTo>
                  <a:lnTo>
                    <a:pt x="1194" y="688"/>
                  </a:lnTo>
                  <a:cubicBezTo>
                    <a:pt x="1194" y="688"/>
                    <a:pt x="971" y="1"/>
                    <a:pt x="6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6055969" y="1708508"/>
              <a:ext cx="203284" cy="217756"/>
            </a:xfrm>
            <a:custGeom>
              <a:avLst/>
              <a:gdLst/>
              <a:ahLst/>
              <a:cxnLst/>
              <a:rect l="l" t="t" r="r" b="b"/>
              <a:pathLst>
                <a:path w="1194" h="1279" fill="none" extrusionOk="0">
                  <a:moveTo>
                    <a:pt x="822" y="1278"/>
                  </a:moveTo>
                  <a:cubicBezTo>
                    <a:pt x="822" y="1278"/>
                    <a:pt x="1" y="762"/>
                    <a:pt x="466" y="356"/>
                  </a:cubicBezTo>
                  <a:cubicBezTo>
                    <a:pt x="881" y="1"/>
                    <a:pt x="1194" y="965"/>
                    <a:pt x="1194" y="96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5809780" y="2091752"/>
              <a:ext cx="194601" cy="138417"/>
            </a:xfrm>
            <a:custGeom>
              <a:avLst/>
              <a:gdLst/>
              <a:ahLst/>
              <a:cxnLst/>
              <a:rect l="l" t="t" r="r" b="b"/>
              <a:pathLst>
                <a:path w="1143" h="813" extrusionOk="0">
                  <a:moveTo>
                    <a:pt x="463" y="1"/>
                  </a:moveTo>
                  <a:cubicBezTo>
                    <a:pt x="354" y="1"/>
                    <a:pt x="261" y="52"/>
                    <a:pt x="212" y="195"/>
                  </a:cubicBezTo>
                  <a:cubicBezTo>
                    <a:pt x="0" y="770"/>
                    <a:pt x="973" y="812"/>
                    <a:pt x="973" y="812"/>
                  </a:cubicBezTo>
                  <a:lnTo>
                    <a:pt x="1142" y="355"/>
                  </a:lnTo>
                  <a:cubicBezTo>
                    <a:pt x="1142" y="355"/>
                    <a:pt x="748" y="1"/>
                    <a:pt x="4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5809780" y="2036930"/>
              <a:ext cx="194601" cy="193239"/>
            </a:xfrm>
            <a:custGeom>
              <a:avLst/>
              <a:gdLst/>
              <a:ahLst/>
              <a:cxnLst/>
              <a:rect l="l" t="t" r="r" b="b"/>
              <a:pathLst>
                <a:path w="1143" h="1135" fill="none" extrusionOk="0">
                  <a:moveTo>
                    <a:pt x="973" y="1134"/>
                  </a:moveTo>
                  <a:cubicBezTo>
                    <a:pt x="973" y="1134"/>
                    <a:pt x="0" y="1092"/>
                    <a:pt x="212" y="517"/>
                  </a:cubicBezTo>
                  <a:cubicBezTo>
                    <a:pt x="390" y="1"/>
                    <a:pt x="1142" y="677"/>
                    <a:pt x="1142" y="67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8026330" y="1825133"/>
              <a:ext cx="206179" cy="135693"/>
            </a:xfrm>
            <a:custGeom>
              <a:avLst/>
              <a:gdLst/>
              <a:ahLst/>
              <a:cxnLst/>
              <a:rect l="l" t="t" r="r" b="b"/>
              <a:pathLst>
                <a:path w="1211" h="797" extrusionOk="0">
                  <a:moveTo>
                    <a:pt x="637" y="0"/>
                  </a:moveTo>
                  <a:cubicBezTo>
                    <a:pt x="332" y="0"/>
                    <a:pt x="0" y="407"/>
                    <a:pt x="0" y="407"/>
                  </a:cubicBezTo>
                  <a:lnTo>
                    <a:pt x="254" y="796"/>
                  </a:lnTo>
                  <a:cubicBezTo>
                    <a:pt x="254" y="796"/>
                    <a:pt x="1210" y="602"/>
                    <a:pt x="923" y="170"/>
                  </a:cubicBezTo>
                  <a:cubicBezTo>
                    <a:pt x="839" y="47"/>
                    <a:pt x="739" y="0"/>
                    <a:pt x="6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8026330" y="1770481"/>
              <a:ext cx="206179" cy="190345"/>
            </a:xfrm>
            <a:custGeom>
              <a:avLst/>
              <a:gdLst/>
              <a:ahLst/>
              <a:cxnLst/>
              <a:rect l="l" t="t" r="r" b="b"/>
              <a:pathLst>
                <a:path w="1211" h="1118" fill="none" extrusionOk="0">
                  <a:moveTo>
                    <a:pt x="0" y="728"/>
                  </a:moveTo>
                  <a:cubicBezTo>
                    <a:pt x="0" y="728"/>
                    <a:pt x="593" y="1"/>
                    <a:pt x="923" y="491"/>
                  </a:cubicBezTo>
                  <a:cubicBezTo>
                    <a:pt x="1210" y="923"/>
                    <a:pt x="254" y="1117"/>
                    <a:pt x="254" y="111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8060892" y="2026715"/>
              <a:ext cx="170085" cy="106920"/>
            </a:xfrm>
            <a:custGeom>
              <a:avLst/>
              <a:gdLst/>
              <a:ahLst/>
              <a:cxnLst/>
              <a:rect l="l" t="t" r="r" b="b"/>
              <a:pathLst>
                <a:path w="999" h="628" extrusionOk="0">
                  <a:moveTo>
                    <a:pt x="542" y="1"/>
                  </a:moveTo>
                  <a:cubicBezTo>
                    <a:pt x="294" y="1"/>
                    <a:pt x="0" y="247"/>
                    <a:pt x="0" y="247"/>
                  </a:cubicBezTo>
                  <a:lnTo>
                    <a:pt x="153" y="627"/>
                  </a:lnTo>
                  <a:cubicBezTo>
                    <a:pt x="153" y="627"/>
                    <a:pt x="999" y="627"/>
                    <a:pt x="821" y="204"/>
                  </a:cubicBezTo>
                  <a:cubicBezTo>
                    <a:pt x="760" y="53"/>
                    <a:pt x="656" y="1"/>
                    <a:pt x="5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8060892" y="1979384"/>
              <a:ext cx="170085" cy="154251"/>
            </a:xfrm>
            <a:custGeom>
              <a:avLst/>
              <a:gdLst/>
              <a:ahLst/>
              <a:cxnLst/>
              <a:rect l="l" t="t" r="r" b="b"/>
              <a:pathLst>
                <a:path w="999" h="906" fill="none" extrusionOk="0">
                  <a:moveTo>
                    <a:pt x="0" y="525"/>
                  </a:moveTo>
                  <a:cubicBezTo>
                    <a:pt x="0" y="525"/>
                    <a:pt x="626" y="0"/>
                    <a:pt x="821" y="482"/>
                  </a:cubicBezTo>
                  <a:cubicBezTo>
                    <a:pt x="999" y="905"/>
                    <a:pt x="153" y="905"/>
                    <a:pt x="153" y="90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7875143" y="1724002"/>
              <a:ext cx="180130" cy="133139"/>
            </a:xfrm>
            <a:custGeom>
              <a:avLst/>
              <a:gdLst/>
              <a:ahLst/>
              <a:cxnLst/>
              <a:rect l="l" t="t" r="r" b="b"/>
              <a:pathLst>
                <a:path w="1058" h="782" extrusionOk="0">
                  <a:moveTo>
                    <a:pt x="500" y="1"/>
                  </a:moveTo>
                  <a:cubicBezTo>
                    <a:pt x="197" y="1"/>
                    <a:pt x="0" y="527"/>
                    <a:pt x="0" y="527"/>
                  </a:cubicBezTo>
                  <a:lnTo>
                    <a:pt x="322" y="781"/>
                  </a:lnTo>
                  <a:cubicBezTo>
                    <a:pt x="322" y="781"/>
                    <a:pt x="1058" y="358"/>
                    <a:pt x="702" y="79"/>
                  </a:cubicBezTo>
                  <a:cubicBezTo>
                    <a:pt x="631" y="23"/>
                    <a:pt x="563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7875143" y="1682630"/>
              <a:ext cx="180130" cy="174511"/>
            </a:xfrm>
            <a:custGeom>
              <a:avLst/>
              <a:gdLst/>
              <a:ahLst/>
              <a:cxnLst/>
              <a:rect l="l" t="t" r="r" b="b"/>
              <a:pathLst>
                <a:path w="1058" h="1025" fill="none" extrusionOk="0">
                  <a:moveTo>
                    <a:pt x="0" y="770"/>
                  </a:moveTo>
                  <a:cubicBezTo>
                    <a:pt x="0" y="770"/>
                    <a:pt x="288" y="1"/>
                    <a:pt x="702" y="322"/>
                  </a:cubicBezTo>
                  <a:cubicBezTo>
                    <a:pt x="1058" y="601"/>
                    <a:pt x="322" y="1024"/>
                    <a:pt x="322" y="102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1" name="Google Shape;1701;p35"/>
          <p:cNvGrpSpPr/>
          <p:nvPr/>
        </p:nvGrpSpPr>
        <p:grpSpPr>
          <a:xfrm flipH="1">
            <a:off x="7128739" y="3505462"/>
            <a:ext cx="223720" cy="163318"/>
            <a:chOff x="5580350" y="3264303"/>
            <a:chExt cx="380724" cy="373770"/>
          </a:xfrm>
        </p:grpSpPr>
        <p:sp>
          <p:nvSpPr>
            <p:cNvPr id="1702" name="Google Shape;1702;p35"/>
            <p:cNvSpPr/>
            <p:nvPr/>
          </p:nvSpPr>
          <p:spPr>
            <a:xfrm>
              <a:off x="5580350" y="3412004"/>
              <a:ext cx="266396" cy="226069"/>
            </a:xfrm>
            <a:custGeom>
              <a:avLst/>
              <a:gdLst/>
              <a:ahLst/>
              <a:cxnLst/>
              <a:rect l="l" t="t" r="r" b="b"/>
              <a:pathLst>
                <a:path w="2682" h="2276" extrusionOk="0">
                  <a:moveTo>
                    <a:pt x="573" y="1"/>
                  </a:moveTo>
                  <a:cubicBezTo>
                    <a:pt x="488" y="1"/>
                    <a:pt x="491" y="137"/>
                    <a:pt x="288" y="389"/>
                  </a:cubicBezTo>
                  <a:cubicBezTo>
                    <a:pt x="0" y="736"/>
                    <a:pt x="2293" y="2275"/>
                    <a:pt x="2293" y="2275"/>
                  </a:cubicBezTo>
                  <a:cubicBezTo>
                    <a:pt x="2293" y="2275"/>
                    <a:pt x="2530" y="2039"/>
                    <a:pt x="2606" y="1929"/>
                  </a:cubicBezTo>
                  <a:cubicBezTo>
                    <a:pt x="2682" y="1819"/>
                    <a:pt x="990" y="211"/>
                    <a:pt x="719" y="59"/>
                  </a:cubicBezTo>
                  <a:cubicBezTo>
                    <a:pt x="648" y="20"/>
                    <a:pt x="604" y="1"/>
                    <a:pt x="573" y="1"/>
                  </a:cubicBez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5777814" y="3264303"/>
              <a:ext cx="183259" cy="262026"/>
            </a:xfrm>
            <a:custGeom>
              <a:avLst/>
              <a:gdLst/>
              <a:ahLst/>
              <a:cxnLst/>
              <a:rect l="l" t="t" r="r" b="b"/>
              <a:pathLst>
                <a:path w="1845" h="2638" extrusionOk="0">
                  <a:moveTo>
                    <a:pt x="924" y="0"/>
                  </a:moveTo>
                  <a:cubicBezTo>
                    <a:pt x="731" y="0"/>
                    <a:pt x="435" y="171"/>
                    <a:pt x="229" y="370"/>
                  </a:cubicBezTo>
                  <a:cubicBezTo>
                    <a:pt x="0" y="582"/>
                    <a:pt x="1489" y="2637"/>
                    <a:pt x="1489" y="2637"/>
                  </a:cubicBezTo>
                  <a:lnTo>
                    <a:pt x="1844" y="2214"/>
                  </a:lnTo>
                  <a:cubicBezTo>
                    <a:pt x="1844" y="2214"/>
                    <a:pt x="1168" y="57"/>
                    <a:pt x="982" y="6"/>
                  </a:cubicBezTo>
                  <a:cubicBezTo>
                    <a:pt x="964" y="2"/>
                    <a:pt x="944" y="0"/>
                    <a:pt x="924" y="0"/>
                  </a:cubicBez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5580350" y="3412004"/>
              <a:ext cx="265602" cy="226069"/>
            </a:xfrm>
            <a:custGeom>
              <a:avLst/>
              <a:gdLst/>
              <a:ahLst/>
              <a:cxnLst/>
              <a:rect l="l" t="t" r="r" b="b"/>
              <a:pathLst>
                <a:path w="2674" h="2276" extrusionOk="0">
                  <a:moveTo>
                    <a:pt x="571" y="1"/>
                  </a:moveTo>
                  <a:cubicBezTo>
                    <a:pt x="484" y="1"/>
                    <a:pt x="483" y="137"/>
                    <a:pt x="280" y="389"/>
                  </a:cubicBezTo>
                  <a:cubicBezTo>
                    <a:pt x="0" y="736"/>
                    <a:pt x="2293" y="2275"/>
                    <a:pt x="2293" y="2275"/>
                  </a:cubicBezTo>
                  <a:cubicBezTo>
                    <a:pt x="2293" y="2275"/>
                    <a:pt x="2521" y="2030"/>
                    <a:pt x="2597" y="1929"/>
                  </a:cubicBezTo>
                  <a:cubicBezTo>
                    <a:pt x="2674" y="1819"/>
                    <a:pt x="982" y="211"/>
                    <a:pt x="719" y="59"/>
                  </a:cubicBezTo>
                  <a:cubicBezTo>
                    <a:pt x="648" y="20"/>
                    <a:pt x="603" y="1"/>
                    <a:pt x="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5777814" y="3264303"/>
              <a:ext cx="183259" cy="262026"/>
            </a:xfrm>
            <a:custGeom>
              <a:avLst/>
              <a:gdLst/>
              <a:ahLst/>
              <a:cxnLst/>
              <a:rect l="l" t="t" r="r" b="b"/>
              <a:pathLst>
                <a:path w="1845" h="2638" extrusionOk="0">
                  <a:moveTo>
                    <a:pt x="924" y="0"/>
                  </a:moveTo>
                  <a:cubicBezTo>
                    <a:pt x="733" y="0"/>
                    <a:pt x="443" y="171"/>
                    <a:pt x="229" y="370"/>
                  </a:cubicBezTo>
                  <a:cubicBezTo>
                    <a:pt x="0" y="582"/>
                    <a:pt x="1489" y="2637"/>
                    <a:pt x="1489" y="2637"/>
                  </a:cubicBezTo>
                  <a:lnTo>
                    <a:pt x="1844" y="2214"/>
                  </a:lnTo>
                  <a:cubicBezTo>
                    <a:pt x="1844" y="2214"/>
                    <a:pt x="1168" y="57"/>
                    <a:pt x="982" y="6"/>
                  </a:cubicBezTo>
                  <a:cubicBezTo>
                    <a:pt x="964" y="2"/>
                    <a:pt x="944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6" name="Google Shape;1706;p35"/>
          <p:cNvGrpSpPr/>
          <p:nvPr/>
        </p:nvGrpSpPr>
        <p:grpSpPr>
          <a:xfrm rot="-899992">
            <a:off x="28853" y="110637"/>
            <a:ext cx="1126986" cy="1084033"/>
            <a:chOff x="3524675" y="4362750"/>
            <a:chExt cx="350700" cy="338025"/>
          </a:xfrm>
        </p:grpSpPr>
        <p:sp>
          <p:nvSpPr>
            <p:cNvPr id="1707" name="Google Shape;1707;p35"/>
            <p:cNvSpPr/>
            <p:nvPr/>
          </p:nvSpPr>
          <p:spPr>
            <a:xfrm>
              <a:off x="3545225" y="4362875"/>
              <a:ext cx="327400" cy="332400"/>
            </a:xfrm>
            <a:custGeom>
              <a:avLst/>
              <a:gdLst/>
              <a:ahLst/>
              <a:cxnLst/>
              <a:rect l="l" t="t" r="r" b="b"/>
              <a:pathLst>
                <a:path w="13096" h="13296" extrusionOk="0">
                  <a:moveTo>
                    <a:pt x="10688" y="0"/>
                  </a:moveTo>
                  <a:cubicBezTo>
                    <a:pt x="9992" y="0"/>
                    <a:pt x="9347" y="432"/>
                    <a:pt x="9204" y="1402"/>
                  </a:cubicBezTo>
                  <a:cubicBezTo>
                    <a:pt x="8783" y="1262"/>
                    <a:pt x="8297" y="1186"/>
                    <a:pt x="7736" y="1186"/>
                  </a:cubicBezTo>
                  <a:cubicBezTo>
                    <a:pt x="7654" y="1186"/>
                    <a:pt x="7572" y="1187"/>
                    <a:pt x="7487" y="1190"/>
                  </a:cubicBezTo>
                  <a:lnTo>
                    <a:pt x="5804" y="1216"/>
                  </a:lnTo>
                  <a:cubicBezTo>
                    <a:pt x="5330" y="1267"/>
                    <a:pt x="4899" y="1351"/>
                    <a:pt x="4518" y="1461"/>
                  </a:cubicBezTo>
                  <a:cubicBezTo>
                    <a:pt x="4369" y="493"/>
                    <a:pt x="3726" y="64"/>
                    <a:pt x="3035" y="64"/>
                  </a:cubicBezTo>
                  <a:cubicBezTo>
                    <a:pt x="2356" y="64"/>
                    <a:pt x="1630" y="478"/>
                    <a:pt x="1278" y="1199"/>
                  </a:cubicBezTo>
                  <a:cubicBezTo>
                    <a:pt x="804" y="2180"/>
                    <a:pt x="1549" y="2671"/>
                    <a:pt x="2141" y="2891"/>
                  </a:cubicBezTo>
                  <a:cubicBezTo>
                    <a:pt x="1769" y="3331"/>
                    <a:pt x="1413" y="3940"/>
                    <a:pt x="1185" y="4786"/>
                  </a:cubicBezTo>
                  <a:lnTo>
                    <a:pt x="1236" y="4718"/>
                  </a:lnTo>
                  <a:lnTo>
                    <a:pt x="1236" y="4718"/>
                  </a:lnTo>
                  <a:cubicBezTo>
                    <a:pt x="1024" y="5522"/>
                    <a:pt x="1066" y="6131"/>
                    <a:pt x="1066" y="6131"/>
                  </a:cubicBezTo>
                  <a:cubicBezTo>
                    <a:pt x="1" y="7645"/>
                    <a:pt x="838" y="8922"/>
                    <a:pt x="2192" y="9743"/>
                  </a:cubicBezTo>
                  <a:cubicBezTo>
                    <a:pt x="2115" y="10242"/>
                    <a:pt x="2648" y="10716"/>
                    <a:pt x="2648" y="10716"/>
                  </a:cubicBezTo>
                  <a:cubicBezTo>
                    <a:pt x="2648" y="10716"/>
                    <a:pt x="1320" y="12145"/>
                    <a:pt x="2496" y="13034"/>
                  </a:cubicBezTo>
                  <a:cubicBezTo>
                    <a:pt x="2653" y="13149"/>
                    <a:pt x="2809" y="13200"/>
                    <a:pt x="2961" y="13200"/>
                  </a:cubicBezTo>
                  <a:cubicBezTo>
                    <a:pt x="3210" y="13200"/>
                    <a:pt x="3448" y="13063"/>
                    <a:pt x="3664" y="12848"/>
                  </a:cubicBezTo>
                  <a:lnTo>
                    <a:pt x="3664" y="12848"/>
                  </a:lnTo>
                  <a:cubicBezTo>
                    <a:pt x="3638" y="13118"/>
                    <a:pt x="3638" y="13296"/>
                    <a:pt x="3638" y="13296"/>
                  </a:cubicBezTo>
                  <a:lnTo>
                    <a:pt x="9416" y="13296"/>
                  </a:lnTo>
                  <a:lnTo>
                    <a:pt x="9424" y="13093"/>
                  </a:lnTo>
                  <a:lnTo>
                    <a:pt x="9424" y="13051"/>
                  </a:lnTo>
                  <a:cubicBezTo>
                    <a:pt x="9575" y="13157"/>
                    <a:pt x="9737" y="13219"/>
                    <a:pt x="9905" y="13219"/>
                  </a:cubicBezTo>
                  <a:cubicBezTo>
                    <a:pt x="10057" y="13219"/>
                    <a:pt x="10215" y="13167"/>
                    <a:pt x="10372" y="13051"/>
                  </a:cubicBezTo>
                  <a:cubicBezTo>
                    <a:pt x="11556" y="12171"/>
                    <a:pt x="10228" y="10741"/>
                    <a:pt x="10228" y="10741"/>
                  </a:cubicBezTo>
                  <a:cubicBezTo>
                    <a:pt x="10228" y="10741"/>
                    <a:pt x="10710" y="10310"/>
                    <a:pt x="10685" y="9836"/>
                  </a:cubicBezTo>
                  <a:cubicBezTo>
                    <a:pt x="11708" y="9159"/>
                    <a:pt x="12284" y="8009"/>
                    <a:pt x="11734" y="6215"/>
                  </a:cubicBezTo>
                  <a:cubicBezTo>
                    <a:pt x="11869" y="5234"/>
                    <a:pt x="11717" y="4405"/>
                    <a:pt x="11455" y="3745"/>
                  </a:cubicBezTo>
                  <a:cubicBezTo>
                    <a:pt x="11362" y="3483"/>
                    <a:pt x="11252" y="3221"/>
                    <a:pt x="11108" y="2967"/>
                  </a:cubicBezTo>
                  <a:cubicBezTo>
                    <a:pt x="11582" y="2857"/>
                    <a:pt x="13096" y="2392"/>
                    <a:pt x="12436" y="1106"/>
                  </a:cubicBezTo>
                  <a:cubicBezTo>
                    <a:pt x="12075" y="401"/>
                    <a:pt x="11358" y="0"/>
                    <a:pt x="10688" y="0"/>
                  </a:cubicBez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3636175" y="4599250"/>
              <a:ext cx="145300" cy="96025"/>
            </a:xfrm>
            <a:custGeom>
              <a:avLst/>
              <a:gdLst/>
              <a:ahLst/>
              <a:cxnLst/>
              <a:rect l="l" t="t" r="r" b="b"/>
              <a:pathLst>
                <a:path w="5812" h="3841" extrusionOk="0">
                  <a:moveTo>
                    <a:pt x="4898" y="0"/>
                  </a:moveTo>
                  <a:cubicBezTo>
                    <a:pt x="4898" y="0"/>
                    <a:pt x="1481" y="212"/>
                    <a:pt x="804" y="254"/>
                  </a:cubicBezTo>
                  <a:cubicBezTo>
                    <a:pt x="135" y="296"/>
                    <a:pt x="0" y="3841"/>
                    <a:pt x="0" y="3841"/>
                  </a:cubicBezTo>
                  <a:lnTo>
                    <a:pt x="5778" y="3841"/>
                  </a:lnTo>
                  <a:lnTo>
                    <a:pt x="5786" y="3638"/>
                  </a:lnTo>
                  <a:cubicBezTo>
                    <a:pt x="5812" y="2521"/>
                    <a:pt x="5448" y="982"/>
                    <a:pt x="4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3639350" y="4599250"/>
              <a:ext cx="138525" cy="57550"/>
            </a:xfrm>
            <a:custGeom>
              <a:avLst/>
              <a:gdLst/>
              <a:ahLst/>
              <a:cxnLst/>
              <a:rect l="l" t="t" r="r" b="b"/>
              <a:pathLst>
                <a:path w="5541" h="2302" extrusionOk="0">
                  <a:moveTo>
                    <a:pt x="4763" y="0"/>
                  </a:moveTo>
                  <a:cubicBezTo>
                    <a:pt x="4763" y="0"/>
                    <a:pt x="1345" y="212"/>
                    <a:pt x="677" y="254"/>
                  </a:cubicBezTo>
                  <a:cubicBezTo>
                    <a:pt x="321" y="279"/>
                    <a:pt x="118" y="1278"/>
                    <a:pt x="0" y="2217"/>
                  </a:cubicBezTo>
                  <a:cubicBezTo>
                    <a:pt x="622" y="2061"/>
                    <a:pt x="1470" y="1920"/>
                    <a:pt x="2508" y="1920"/>
                  </a:cubicBezTo>
                  <a:cubicBezTo>
                    <a:pt x="3389" y="1920"/>
                    <a:pt x="4407" y="2022"/>
                    <a:pt x="5541" y="2301"/>
                  </a:cubicBezTo>
                  <a:cubicBezTo>
                    <a:pt x="5397" y="1481"/>
                    <a:pt x="5118" y="626"/>
                    <a:pt x="4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3558550" y="4364425"/>
              <a:ext cx="100475" cy="75175"/>
            </a:xfrm>
            <a:custGeom>
              <a:avLst/>
              <a:gdLst/>
              <a:ahLst/>
              <a:cxnLst/>
              <a:rect l="l" t="t" r="r" b="b"/>
              <a:pathLst>
                <a:path w="4019" h="3007" extrusionOk="0">
                  <a:moveTo>
                    <a:pt x="2509" y="0"/>
                  </a:moveTo>
                  <a:cubicBezTo>
                    <a:pt x="1829" y="0"/>
                    <a:pt x="1101" y="416"/>
                    <a:pt x="745" y="1137"/>
                  </a:cubicBezTo>
                  <a:cubicBezTo>
                    <a:pt x="1" y="2668"/>
                    <a:pt x="2242" y="3006"/>
                    <a:pt x="2242" y="3006"/>
                  </a:cubicBezTo>
                  <a:lnTo>
                    <a:pt x="4019" y="1695"/>
                  </a:lnTo>
                  <a:cubicBezTo>
                    <a:pt x="3961" y="515"/>
                    <a:pt x="3265" y="0"/>
                    <a:pt x="25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3583875" y="4389775"/>
              <a:ext cx="51500" cy="37800"/>
            </a:xfrm>
            <a:custGeom>
              <a:avLst/>
              <a:gdLst/>
              <a:ahLst/>
              <a:cxnLst/>
              <a:rect l="l" t="t" r="r" b="b"/>
              <a:pathLst>
                <a:path w="2060" h="1512" extrusionOk="0">
                  <a:moveTo>
                    <a:pt x="1128" y="1"/>
                  </a:moveTo>
                  <a:cubicBezTo>
                    <a:pt x="1095" y="1"/>
                    <a:pt x="1061" y="2"/>
                    <a:pt x="1026" y="5"/>
                  </a:cubicBezTo>
                  <a:cubicBezTo>
                    <a:pt x="0" y="71"/>
                    <a:pt x="1408" y="1511"/>
                    <a:pt x="1505" y="1511"/>
                  </a:cubicBezTo>
                  <a:cubicBezTo>
                    <a:pt x="1506" y="1511"/>
                    <a:pt x="1508" y="1511"/>
                    <a:pt x="1508" y="1510"/>
                  </a:cubicBezTo>
                  <a:cubicBezTo>
                    <a:pt x="1576" y="1468"/>
                    <a:pt x="1957" y="1020"/>
                    <a:pt x="1957" y="1020"/>
                  </a:cubicBezTo>
                  <a:cubicBezTo>
                    <a:pt x="1957" y="1020"/>
                    <a:pt x="2059" y="1"/>
                    <a:pt x="1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3774700" y="4362750"/>
              <a:ext cx="100675" cy="74950"/>
            </a:xfrm>
            <a:custGeom>
              <a:avLst/>
              <a:gdLst/>
              <a:ahLst/>
              <a:cxnLst/>
              <a:rect l="l" t="t" r="r" b="b"/>
              <a:pathLst>
                <a:path w="4027" h="2998" extrusionOk="0">
                  <a:moveTo>
                    <a:pt x="1503" y="1"/>
                  </a:moveTo>
                  <a:cubicBezTo>
                    <a:pt x="738" y="1"/>
                    <a:pt x="36" y="525"/>
                    <a:pt x="0" y="1720"/>
                  </a:cubicBezTo>
                  <a:lnTo>
                    <a:pt x="1793" y="2997"/>
                  </a:lnTo>
                  <a:cubicBezTo>
                    <a:pt x="1793" y="2997"/>
                    <a:pt x="4027" y="2625"/>
                    <a:pt x="3257" y="1111"/>
                  </a:cubicBezTo>
                  <a:cubicBezTo>
                    <a:pt x="2893" y="404"/>
                    <a:pt x="2174" y="1"/>
                    <a:pt x="1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3792425" y="4392150"/>
              <a:ext cx="51575" cy="37950"/>
            </a:xfrm>
            <a:custGeom>
              <a:avLst/>
              <a:gdLst/>
              <a:ahLst/>
              <a:cxnLst/>
              <a:rect l="l" t="t" r="r" b="b"/>
              <a:pathLst>
                <a:path w="2063" h="1518" extrusionOk="0">
                  <a:moveTo>
                    <a:pt x="953" y="0"/>
                  </a:moveTo>
                  <a:cubicBezTo>
                    <a:pt x="0" y="0"/>
                    <a:pt x="129" y="1026"/>
                    <a:pt x="129" y="1026"/>
                  </a:cubicBezTo>
                  <a:cubicBezTo>
                    <a:pt x="129" y="1026"/>
                    <a:pt x="518" y="1475"/>
                    <a:pt x="577" y="1517"/>
                  </a:cubicBezTo>
                  <a:cubicBezTo>
                    <a:pt x="578" y="1517"/>
                    <a:pt x="578" y="1517"/>
                    <a:pt x="579" y="1517"/>
                  </a:cubicBezTo>
                  <a:cubicBezTo>
                    <a:pt x="668" y="1517"/>
                    <a:pt x="2063" y="53"/>
                    <a:pt x="1034" y="3"/>
                  </a:cubicBezTo>
                  <a:cubicBezTo>
                    <a:pt x="1006" y="1"/>
                    <a:pt x="979" y="0"/>
                    <a:pt x="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3524675" y="4392500"/>
              <a:ext cx="339075" cy="238950"/>
            </a:xfrm>
            <a:custGeom>
              <a:avLst/>
              <a:gdLst/>
              <a:ahLst/>
              <a:cxnLst/>
              <a:rect l="l" t="t" r="r" b="b"/>
              <a:pathLst>
                <a:path w="13563" h="9558" extrusionOk="0">
                  <a:moveTo>
                    <a:pt x="8549" y="1"/>
                  </a:moveTo>
                  <a:cubicBezTo>
                    <a:pt x="8468" y="1"/>
                    <a:pt x="8385" y="2"/>
                    <a:pt x="8301" y="5"/>
                  </a:cubicBezTo>
                  <a:lnTo>
                    <a:pt x="8309" y="5"/>
                  </a:lnTo>
                  <a:lnTo>
                    <a:pt x="6626" y="31"/>
                  </a:lnTo>
                  <a:cubicBezTo>
                    <a:pt x="1584" y="555"/>
                    <a:pt x="1888" y="4954"/>
                    <a:pt x="1888" y="4954"/>
                  </a:cubicBezTo>
                  <a:cubicBezTo>
                    <a:pt x="0" y="7616"/>
                    <a:pt x="4058" y="9558"/>
                    <a:pt x="6438" y="9558"/>
                  </a:cubicBezTo>
                  <a:cubicBezTo>
                    <a:pt x="6478" y="9558"/>
                    <a:pt x="6519" y="9557"/>
                    <a:pt x="6558" y="9556"/>
                  </a:cubicBezTo>
                  <a:lnTo>
                    <a:pt x="8394" y="9505"/>
                  </a:lnTo>
                  <a:cubicBezTo>
                    <a:pt x="10754" y="9446"/>
                    <a:pt x="13562" y="8346"/>
                    <a:pt x="12556" y="5030"/>
                  </a:cubicBezTo>
                  <a:cubicBezTo>
                    <a:pt x="12556" y="5030"/>
                    <a:pt x="13095" y="1"/>
                    <a:pt x="8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3699325" y="4447575"/>
              <a:ext cx="129825" cy="95450"/>
            </a:xfrm>
            <a:custGeom>
              <a:avLst/>
              <a:gdLst/>
              <a:ahLst/>
              <a:cxnLst/>
              <a:rect l="l" t="t" r="r" b="b"/>
              <a:pathLst>
                <a:path w="5193" h="3818" extrusionOk="0">
                  <a:moveTo>
                    <a:pt x="2207" y="1"/>
                  </a:moveTo>
                  <a:cubicBezTo>
                    <a:pt x="0" y="1"/>
                    <a:pt x="45" y="3368"/>
                    <a:pt x="1391" y="3716"/>
                  </a:cubicBezTo>
                  <a:cubicBezTo>
                    <a:pt x="1669" y="3786"/>
                    <a:pt x="1930" y="3818"/>
                    <a:pt x="2172" y="3818"/>
                  </a:cubicBezTo>
                  <a:cubicBezTo>
                    <a:pt x="4568" y="3818"/>
                    <a:pt x="5192" y="694"/>
                    <a:pt x="2888" y="95"/>
                  </a:cubicBezTo>
                  <a:cubicBezTo>
                    <a:pt x="2641" y="30"/>
                    <a:pt x="2414" y="1"/>
                    <a:pt x="2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3595425" y="4441025"/>
              <a:ext cx="121325" cy="95500"/>
            </a:xfrm>
            <a:custGeom>
              <a:avLst/>
              <a:gdLst/>
              <a:ahLst/>
              <a:cxnLst/>
              <a:rect l="l" t="t" r="r" b="b"/>
              <a:pathLst>
                <a:path w="4853" h="3820" extrusionOk="0">
                  <a:moveTo>
                    <a:pt x="2587" y="0"/>
                  </a:moveTo>
                  <a:cubicBezTo>
                    <a:pt x="2383" y="0"/>
                    <a:pt x="2157" y="28"/>
                    <a:pt x="1909" y="86"/>
                  </a:cubicBezTo>
                  <a:cubicBezTo>
                    <a:pt x="1" y="546"/>
                    <a:pt x="92" y="3819"/>
                    <a:pt x="2367" y="3819"/>
                  </a:cubicBezTo>
                  <a:cubicBezTo>
                    <a:pt x="2603" y="3819"/>
                    <a:pt x="2862" y="3784"/>
                    <a:pt x="3144" y="3707"/>
                  </a:cubicBezTo>
                  <a:cubicBezTo>
                    <a:pt x="4479" y="3334"/>
                    <a:pt x="4853" y="0"/>
                    <a:pt x="2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3613525" y="4449300"/>
              <a:ext cx="93175" cy="84200"/>
            </a:xfrm>
            <a:custGeom>
              <a:avLst/>
              <a:gdLst/>
              <a:ahLst/>
              <a:cxnLst/>
              <a:rect l="l" t="t" r="r" b="b"/>
              <a:pathLst>
                <a:path w="3727" h="3368" extrusionOk="0">
                  <a:moveTo>
                    <a:pt x="1971" y="0"/>
                  </a:moveTo>
                  <a:cubicBezTo>
                    <a:pt x="1960" y="0"/>
                    <a:pt x="1949" y="0"/>
                    <a:pt x="1938" y="1"/>
                  </a:cubicBezTo>
                  <a:cubicBezTo>
                    <a:pt x="449" y="26"/>
                    <a:pt x="1" y="3351"/>
                    <a:pt x="1828" y="3367"/>
                  </a:cubicBezTo>
                  <a:cubicBezTo>
                    <a:pt x="1833" y="3367"/>
                    <a:pt x="1837" y="3368"/>
                    <a:pt x="1842" y="3368"/>
                  </a:cubicBezTo>
                  <a:cubicBezTo>
                    <a:pt x="3645" y="3368"/>
                    <a:pt x="3726" y="0"/>
                    <a:pt x="19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3636900" y="4457650"/>
              <a:ext cx="66550" cy="71900"/>
            </a:xfrm>
            <a:custGeom>
              <a:avLst/>
              <a:gdLst/>
              <a:ahLst/>
              <a:cxnLst/>
              <a:rect l="l" t="t" r="r" b="b"/>
              <a:pathLst>
                <a:path w="2662" h="2876" extrusionOk="0">
                  <a:moveTo>
                    <a:pt x="1257" y="1"/>
                  </a:moveTo>
                  <a:cubicBezTo>
                    <a:pt x="4" y="1"/>
                    <a:pt x="1" y="2876"/>
                    <a:pt x="1298" y="2876"/>
                  </a:cubicBezTo>
                  <a:cubicBezTo>
                    <a:pt x="1324" y="2876"/>
                    <a:pt x="1349" y="2875"/>
                    <a:pt x="1375" y="2873"/>
                  </a:cubicBezTo>
                  <a:cubicBezTo>
                    <a:pt x="2577" y="2780"/>
                    <a:pt x="2661" y="132"/>
                    <a:pt x="1342" y="5"/>
                  </a:cubicBezTo>
                  <a:cubicBezTo>
                    <a:pt x="1313" y="2"/>
                    <a:pt x="1284" y="1"/>
                    <a:pt x="1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703200" y="4457750"/>
              <a:ext cx="94475" cy="85700"/>
            </a:xfrm>
            <a:custGeom>
              <a:avLst/>
              <a:gdLst/>
              <a:ahLst/>
              <a:cxnLst/>
              <a:rect l="l" t="t" r="r" b="b"/>
              <a:pathLst>
                <a:path w="3779" h="3428" extrusionOk="0">
                  <a:moveTo>
                    <a:pt x="1996" y="1"/>
                  </a:moveTo>
                  <a:cubicBezTo>
                    <a:pt x="1985" y="1"/>
                    <a:pt x="1974" y="1"/>
                    <a:pt x="1963" y="1"/>
                  </a:cubicBezTo>
                  <a:cubicBezTo>
                    <a:pt x="449" y="35"/>
                    <a:pt x="1" y="3410"/>
                    <a:pt x="1853" y="3427"/>
                  </a:cubicBezTo>
                  <a:cubicBezTo>
                    <a:pt x="1856" y="3427"/>
                    <a:pt x="1858" y="3427"/>
                    <a:pt x="1860" y="3427"/>
                  </a:cubicBezTo>
                  <a:cubicBezTo>
                    <a:pt x="3695" y="3427"/>
                    <a:pt x="3779" y="1"/>
                    <a:pt x="1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3715225" y="4460975"/>
              <a:ext cx="68800" cy="72350"/>
            </a:xfrm>
            <a:custGeom>
              <a:avLst/>
              <a:gdLst/>
              <a:ahLst/>
              <a:cxnLst/>
              <a:rect l="l" t="t" r="r" b="b"/>
              <a:pathLst>
                <a:path w="2752" h="2894" extrusionOk="0">
                  <a:moveTo>
                    <a:pt x="1322" y="0"/>
                  </a:moveTo>
                  <a:cubicBezTo>
                    <a:pt x="80" y="0"/>
                    <a:pt x="1" y="2893"/>
                    <a:pt x="1330" y="2893"/>
                  </a:cubicBezTo>
                  <a:cubicBezTo>
                    <a:pt x="1347" y="2893"/>
                    <a:pt x="1364" y="2893"/>
                    <a:pt x="1381" y="2892"/>
                  </a:cubicBezTo>
                  <a:cubicBezTo>
                    <a:pt x="2591" y="2833"/>
                    <a:pt x="2751" y="177"/>
                    <a:pt x="1432" y="7"/>
                  </a:cubicBezTo>
                  <a:cubicBezTo>
                    <a:pt x="1394" y="2"/>
                    <a:pt x="1358" y="0"/>
                    <a:pt x="1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3653800" y="4508750"/>
              <a:ext cx="99350" cy="43800"/>
            </a:xfrm>
            <a:custGeom>
              <a:avLst/>
              <a:gdLst/>
              <a:ahLst/>
              <a:cxnLst/>
              <a:rect l="l" t="t" r="r" b="b"/>
              <a:pathLst>
                <a:path w="3974" h="1752" extrusionOk="0">
                  <a:moveTo>
                    <a:pt x="1963" y="0"/>
                  </a:moveTo>
                  <a:cubicBezTo>
                    <a:pt x="669" y="0"/>
                    <a:pt x="1" y="1751"/>
                    <a:pt x="1878" y="1751"/>
                  </a:cubicBezTo>
                  <a:cubicBezTo>
                    <a:pt x="1899" y="1751"/>
                    <a:pt x="1921" y="1751"/>
                    <a:pt x="1943" y="1751"/>
                  </a:cubicBezTo>
                  <a:cubicBezTo>
                    <a:pt x="3973" y="1700"/>
                    <a:pt x="3423" y="135"/>
                    <a:pt x="2112" y="8"/>
                  </a:cubicBezTo>
                  <a:cubicBezTo>
                    <a:pt x="2062" y="3"/>
                    <a:pt x="2012" y="0"/>
                    <a:pt x="19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3595150" y="4496550"/>
              <a:ext cx="67275" cy="46675"/>
            </a:xfrm>
            <a:custGeom>
              <a:avLst/>
              <a:gdLst/>
              <a:ahLst/>
              <a:cxnLst/>
              <a:rect l="l" t="t" r="r" b="b"/>
              <a:pathLst>
                <a:path w="2691" h="1867" extrusionOk="0">
                  <a:moveTo>
                    <a:pt x="1226" y="1"/>
                  </a:moveTo>
                  <a:cubicBezTo>
                    <a:pt x="584" y="1"/>
                    <a:pt x="0" y="513"/>
                    <a:pt x="0" y="513"/>
                  </a:cubicBezTo>
                  <a:lnTo>
                    <a:pt x="2690" y="1867"/>
                  </a:lnTo>
                  <a:cubicBezTo>
                    <a:pt x="2394" y="394"/>
                    <a:pt x="1788" y="1"/>
                    <a:pt x="1226" y="1"/>
                  </a:cubicBezTo>
                  <a:close/>
                </a:path>
              </a:pathLst>
            </a:custGeom>
            <a:solidFill>
              <a:srgbClr val="FFC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3594075" y="4503700"/>
              <a:ext cx="68075" cy="46375"/>
            </a:xfrm>
            <a:custGeom>
              <a:avLst/>
              <a:gdLst/>
              <a:ahLst/>
              <a:cxnLst/>
              <a:rect l="l" t="t" r="r" b="b"/>
              <a:pathLst>
                <a:path w="2723" h="1855" extrusionOk="0">
                  <a:moveTo>
                    <a:pt x="1327" y="0"/>
                  </a:moveTo>
                  <a:cubicBezTo>
                    <a:pt x="583" y="0"/>
                    <a:pt x="0" y="893"/>
                    <a:pt x="669" y="1555"/>
                  </a:cubicBezTo>
                  <a:cubicBezTo>
                    <a:pt x="882" y="1766"/>
                    <a:pt x="1123" y="1854"/>
                    <a:pt x="1354" y="1854"/>
                  </a:cubicBezTo>
                  <a:cubicBezTo>
                    <a:pt x="2087" y="1854"/>
                    <a:pt x="2723" y="972"/>
                    <a:pt x="2073" y="329"/>
                  </a:cubicBezTo>
                  <a:cubicBezTo>
                    <a:pt x="1833" y="97"/>
                    <a:pt x="1571" y="0"/>
                    <a:pt x="1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3595150" y="4464325"/>
              <a:ext cx="67275" cy="78900"/>
            </a:xfrm>
            <a:custGeom>
              <a:avLst/>
              <a:gdLst/>
              <a:ahLst/>
              <a:cxnLst/>
              <a:rect l="l" t="t" r="r" b="b"/>
              <a:pathLst>
                <a:path w="2691" h="3156" fill="none" extrusionOk="0">
                  <a:moveTo>
                    <a:pt x="0" y="1802"/>
                  </a:moveTo>
                  <a:cubicBezTo>
                    <a:pt x="0" y="1802"/>
                    <a:pt x="2056" y="0"/>
                    <a:pt x="2690" y="315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3737475" y="4512250"/>
              <a:ext cx="72550" cy="38800"/>
            </a:xfrm>
            <a:custGeom>
              <a:avLst/>
              <a:gdLst/>
              <a:ahLst/>
              <a:cxnLst/>
              <a:rect l="l" t="t" r="r" b="b"/>
              <a:pathLst>
                <a:path w="2902" h="1552" extrusionOk="0">
                  <a:moveTo>
                    <a:pt x="1734" y="0"/>
                  </a:moveTo>
                  <a:cubicBezTo>
                    <a:pt x="553" y="0"/>
                    <a:pt x="0" y="1552"/>
                    <a:pt x="0" y="1552"/>
                  </a:cubicBezTo>
                  <a:lnTo>
                    <a:pt x="2902" y="452"/>
                  </a:lnTo>
                  <a:cubicBezTo>
                    <a:pt x="2460" y="127"/>
                    <a:pt x="2072" y="0"/>
                    <a:pt x="1734" y="0"/>
                  </a:cubicBezTo>
                  <a:close/>
                </a:path>
              </a:pathLst>
            </a:custGeom>
            <a:solidFill>
              <a:srgbClr val="FFC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3748475" y="4517175"/>
              <a:ext cx="63925" cy="43050"/>
            </a:xfrm>
            <a:custGeom>
              <a:avLst/>
              <a:gdLst/>
              <a:ahLst/>
              <a:cxnLst/>
              <a:rect l="l" t="t" r="r" b="b"/>
              <a:pathLst>
                <a:path w="2557" h="1722" extrusionOk="0">
                  <a:moveTo>
                    <a:pt x="1246" y="0"/>
                  </a:moveTo>
                  <a:cubicBezTo>
                    <a:pt x="265" y="0"/>
                    <a:pt x="0" y="1400"/>
                    <a:pt x="1032" y="1684"/>
                  </a:cubicBezTo>
                  <a:cubicBezTo>
                    <a:pt x="1126" y="1710"/>
                    <a:pt x="1216" y="1722"/>
                    <a:pt x="1300" y="1722"/>
                  </a:cubicBezTo>
                  <a:cubicBezTo>
                    <a:pt x="2228" y="1722"/>
                    <a:pt x="2557" y="307"/>
                    <a:pt x="1557" y="43"/>
                  </a:cubicBezTo>
                  <a:cubicBezTo>
                    <a:pt x="1447" y="14"/>
                    <a:pt x="1343" y="0"/>
                    <a:pt x="1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3737475" y="4486950"/>
              <a:ext cx="72550" cy="64100"/>
            </a:xfrm>
            <a:custGeom>
              <a:avLst/>
              <a:gdLst/>
              <a:ahLst/>
              <a:cxnLst/>
              <a:rect l="l" t="t" r="r" b="b"/>
              <a:pathLst>
                <a:path w="2902" h="2564" fill="none" extrusionOk="0">
                  <a:moveTo>
                    <a:pt x="0" y="2564"/>
                  </a:moveTo>
                  <a:cubicBezTo>
                    <a:pt x="0" y="2564"/>
                    <a:pt x="914" y="0"/>
                    <a:pt x="2902" y="146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3696025" y="4510475"/>
              <a:ext cx="13975" cy="7525"/>
            </a:xfrm>
            <a:custGeom>
              <a:avLst/>
              <a:gdLst/>
              <a:ahLst/>
              <a:cxnLst/>
              <a:rect l="l" t="t" r="r" b="b"/>
              <a:pathLst>
                <a:path w="559" h="301" extrusionOk="0">
                  <a:moveTo>
                    <a:pt x="343" y="1"/>
                  </a:moveTo>
                  <a:cubicBezTo>
                    <a:pt x="278" y="1"/>
                    <a:pt x="208" y="8"/>
                    <a:pt x="152" y="24"/>
                  </a:cubicBezTo>
                  <a:cubicBezTo>
                    <a:pt x="0" y="58"/>
                    <a:pt x="127" y="261"/>
                    <a:pt x="271" y="294"/>
                  </a:cubicBezTo>
                  <a:cubicBezTo>
                    <a:pt x="283" y="298"/>
                    <a:pt x="296" y="300"/>
                    <a:pt x="309" y="300"/>
                  </a:cubicBezTo>
                  <a:cubicBezTo>
                    <a:pt x="433" y="300"/>
                    <a:pt x="558" y="127"/>
                    <a:pt x="558" y="66"/>
                  </a:cubicBezTo>
                  <a:cubicBezTo>
                    <a:pt x="558" y="23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3574825" y="4409550"/>
              <a:ext cx="60100" cy="72975"/>
            </a:xfrm>
            <a:custGeom>
              <a:avLst/>
              <a:gdLst/>
              <a:ahLst/>
              <a:cxnLst/>
              <a:rect l="l" t="t" r="r" b="b"/>
              <a:pathLst>
                <a:path w="2404" h="2919" fill="none" extrusionOk="0">
                  <a:moveTo>
                    <a:pt x="2403" y="0"/>
                  </a:moveTo>
                  <a:cubicBezTo>
                    <a:pt x="2403" y="0"/>
                    <a:pt x="644" y="491"/>
                    <a:pt x="1" y="291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3788000" y="4402350"/>
              <a:ext cx="61375" cy="115925"/>
            </a:xfrm>
            <a:custGeom>
              <a:avLst/>
              <a:gdLst/>
              <a:ahLst/>
              <a:cxnLst/>
              <a:rect l="l" t="t" r="r" b="b"/>
              <a:pathLst>
                <a:path w="2455" h="4637" fill="none" extrusionOk="0">
                  <a:moveTo>
                    <a:pt x="1" y="1"/>
                  </a:moveTo>
                  <a:cubicBezTo>
                    <a:pt x="1" y="1"/>
                    <a:pt x="2454" y="1515"/>
                    <a:pt x="2023" y="463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3689250" y="4514025"/>
              <a:ext cx="26875" cy="17575"/>
            </a:xfrm>
            <a:custGeom>
              <a:avLst/>
              <a:gdLst/>
              <a:ahLst/>
              <a:cxnLst/>
              <a:rect l="l" t="t" r="r" b="b"/>
              <a:pathLst>
                <a:path w="1075" h="703" fill="none" extrusionOk="0">
                  <a:moveTo>
                    <a:pt x="1075" y="584"/>
                  </a:moveTo>
                  <a:cubicBezTo>
                    <a:pt x="1075" y="584"/>
                    <a:pt x="390" y="0"/>
                    <a:pt x="0" y="70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3714000" y="4515925"/>
              <a:ext cx="6775" cy="20325"/>
            </a:xfrm>
            <a:custGeom>
              <a:avLst/>
              <a:gdLst/>
              <a:ahLst/>
              <a:cxnLst/>
              <a:rect l="l" t="t" r="r" b="b"/>
              <a:pathLst>
                <a:path w="271" h="813" fill="none" extrusionOk="0">
                  <a:moveTo>
                    <a:pt x="271" y="0"/>
                  </a:moveTo>
                  <a:cubicBezTo>
                    <a:pt x="271" y="0"/>
                    <a:pt x="0" y="288"/>
                    <a:pt x="161" y="81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3688200" y="4515500"/>
              <a:ext cx="2975" cy="21375"/>
            </a:xfrm>
            <a:custGeom>
              <a:avLst/>
              <a:gdLst/>
              <a:ahLst/>
              <a:cxnLst/>
              <a:rect l="l" t="t" r="r" b="b"/>
              <a:pathLst>
                <a:path w="119" h="855" fill="none" extrusionOk="0">
                  <a:moveTo>
                    <a:pt x="9" y="0"/>
                  </a:moveTo>
                  <a:cubicBezTo>
                    <a:pt x="9" y="0"/>
                    <a:pt x="119" y="449"/>
                    <a:pt x="0" y="8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3696450" y="4528175"/>
              <a:ext cx="12075" cy="7025"/>
            </a:xfrm>
            <a:custGeom>
              <a:avLst/>
              <a:gdLst/>
              <a:ahLst/>
              <a:cxnLst/>
              <a:rect l="l" t="t" r="r" b="b"/>
              <a:pathLst>
                <a:path w="483" h="281" fill="none" extrusionOk="0">
                  <a:moveTo>
                    <a:pt x="482" y="128"/>
                  </a:moveTo>
                  <a:cubicBezTo>
                    <a:pt x="482" y="128"/>
                    <a:pt x="313" y="1"/>
                    <a:pt x="169" y="60"/>
                  </a:cubicBezTo>
                  <a:cubicBezTo>
                    <a:pt x="34" y="119"/>
                    <a:pt x="0" y="280"/>
                    <a:pt x="0" y="28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3741275" y="4431950"/>
              <a:ext cx="48250" cy="26050"/>
            </a:xfrm>
            <a:custGeom>
              <a:avLst/>
              <a:gdLst/>
              <a:ahLst/>
              <a:cxnLst/>
              <a:rect l="l" t="t" r="r" b="b"/>
              <a:pathLst>
                <a:path w="1930" h="1042" fill="none" extrusionOk="0">
                  <a:moveTo>
                    <a:pt x="0" y="1"/>
                  </a:moveTo>
                  <a:cubicBezTo>
                    <a:pt x="0" y="1"/>
                    <a:pt x="1168" y="1041"/>
                    <a:pt x="1929" y="82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3730700" y="4422650"/>
              <a:ext cx="16525" cy="19075"/>
            </a:xfrm>
            <a:custGeom>
              <a:avLst/>
              <a:gdLst/>
              <a:ahLst/>
              <a:cxnLst/>
              <a:rect l="l" t="t" r="r" b="b"/>
              <a:pathLst>
                <a:path w="661" h="763" fill="none" extrusionOk="0">
                  <a:moveTo>
                    <a:pt x="491" y="762"/>
                  </a:moveTo>
                  <a:cubicBezTo>
                    <a:pt x="280" y="669"/>
                    <a:pt x="0" y="1"/>
                    <a:pt x="440" y="170"/>
                  </a:cubicBezTo>
                  <a:cubicBezTo>
                    <a:pt x="584" y="229"/>
                    <a:pt x="660" y="297"/>
                    <a:pt x="660" y="29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3630875" y="4431550"/>
              <a:ext cx="49950" cy="20325"/>
            </a:xfrm>
            <a:custGeom>
              <a:avLst/>
              <a:gdLst/>
              <a:ahLst/>
              <a:cxnLst/>
              <a:rect l="l" t="t" r="r" b="b"/>
              <a:pathLst>
                <a:path w="1998" h="813" fill="none" extrusionOk="0">
                  <a:moveTo>
                    <a:pt x="1997" y="0"/>
                  </a:moveTo>
                  <a:cubicBezTo>
                    <a:pt x="1997" y="0"/>
                    <a:pt x="762" y="812"/>
                    <a:pt x="1" y="60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3677200" y="4427725"/>
              <a:ext cx="11450" cy="10400"/>
            </a:xfrm>
            <a:custGeom>
              <a:avLst/>
              <a:gdLst/>
              <a:ahLst/>
              <a:cxnLst/>
              <a:rect l="l" t="t" r="r" b="b"/>
              <a:pathLst>
                <a:path w="458" h="416" fill="none" extrusionOk="0">
                  <a:moveTo>
                    <a:pt x="0" y="18"/>
                  </a:moveTo>
                  <a:cubicBezTo>
                    <a:pt x="0" y="18"/>
                    <a:pt x="322" y="1"/>
                    <a:pt x="389" y="111"/>
                  </a:cubicBezTo>
                  <a:cubicBezTo>
                    <a:pt x="457" y="229"/>
                    <a:pt x="169" y="415"/>
                    <a:pt x="169" y="41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3806575" y="4526300"/>
              <a:ext cx="23450" cy="15975"/>
            </a:xfrm>
            <a:custGeom>
              <a:avLst/>
              <a:gdLst/>
              <a:ahLst/>
              <a:cxnLst/>
              <a:rect l="l" t="t" r="r" b="b"/>
              <a:pathLst>
                <a:path w="938" h="639" extrusionOk="0">
                  <a:moveTo>
                    <a:pt x="538" y="1"/>
                  </a:moveTo>
                  <a:cubicBezTo>
                    <a:pt x="270" y="1"/>
                    <a:pt x="1" y="425"/>
                    <a:pt x="383" y="592"/>
                  </a:cubicBezTo>
                  <a:cubicBezTo>
                    <a:pt x="460" y="624"/>
                    <a:pt x="528" y="638"/>
                    <a:pt x="587" y="638"/>
                  </a:cubicBezTo>
                  <a:cubicBezTo>
                    <a:pt x="882" y="638"/>
                    <a:pt x="937" y="279"/>
                    <a:pt x="705" y="67"/>
                  </a:cubicBezTo>
                  <a:cubicBezTo>
                    <a:pt x="653" y="21"/>
                    <a:pt x="595" y="1"/>
                    <a:pt x="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3594850" y="4486950"/>
              <a:ext cx="38075" cy="19625"/>
            </a:xfrm>
            <a:custGeom>
              <a:avLst/>
              <a:gdLst/>
              <a:ahLst/>
              <a:cxnLst/>
              <a:rect l="l" t="t" r="r" b="b"/>
              <a:pathLst>
                <a:path w="1523" h="785" extrusionOk="0">
                  <a:moveTo>
                    <a:pt x="645" y="0"/>
                  </a:moveTo>
                  <a:cubicBezTo>
                    <a:pt x="308" y="0"/>
                    <a:pt x="1" y="127"/>
                    <a:pt x="20" y="483"/>
                  </a:cubicBezTo>
                  <a:cubicBezTo>
                    <a:pt x="29" y="663"/>
                    <a:pt x="411" y="785"/>
                    <a:pt x="782" y="785"/>
                  </a:cubicBezTo>
                  <a:cubicBezTo>
                    <a:pt x="1158" y="785"/>
                    <a:pt x="1522" y="659"/>
                    <a:pt x="1467" y="339"/>
                  </a:cubicBezTo>
                  <a:cubicBezTo>
                    <a:pt x="1436" y="160"/>
                    <a:pt x="1022" y="0"/>
                    <a:pt x="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3593875" y="4487800"/>
              <a:ext cx="34275" cy="20950"/>
            </a:xfrm>
            <a:custGeom>
              <a:avLst/>
              <a:gdLst/>
              <a:ahLst/>
              <a:cxnLst/>
              <a:rect l="l" t="t" r="r" b="b"/>
              <a:pathLst>
                <a:path w="1371" h="838" fill="none" extrusionOk="0">
                  <a:moveTo>
                    <a:pt x="482" y="0"/>
                  </a:moveTo>
                  <a:cubicBezTo>
                    <a:pt x="482" y="0"/>
                    <a:pt x="0" y="59"/>
                    <a:pt x="59" y="449"/>
                  </a:cubicBezTo>
                  <a:cubicBezTo>
                    <a:pt x="127" y="838"/>
                    <a:pt x="1058" y="838"/>
                    <a:pt x="1371" y="59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3575450" y="4509050"/>
              <a:ext cx="32775" cy="12675"/>
            </a:xfrm>
            <a:custGeom>
              <a:avLst/>
              <a:gdLst/>
              <a:ahLst/>
              <a:cxnLst/>
              <a:rect l="l" t="t" r="r" b="b"/>
              <a:pathLst>
                <a:path w="1311" h="507" extrusionOk="0">
                  <a:moveTo>
                    <a:pt x="637" y="0"/>
                  </a:moveTo>
                  <a:cubicBezTo>
                    <a:pt x="569" y="0"/>
                    <a:pt x="497" y="9"/>
                    <a:pt x="424" y="30"/>
                  </a:cubicBezTo>
                  <a:cubicBezTo>
                    <a:pt x="0" y="152"/>
                    <a:pt x="132" y="506"/>
                    <a:pt x="549" y="506"/>
                  </a:cubicBezTo>
                  <a:cubicBezTo>
                    <a:pt x="623" y="506"/>
                    <a:pt x="706" y="495"/>
                    <a:pt x="796" y="470"/>
                  </a:cubicBezTo>
                  <a:cubicBezTo>
                    <a:pt x="1311" y="325"/>
                    <a:pt x="1043" y="0"/>
                    <a:pt x="6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3577150" y="4510625"/>
              <a:ext cx="24775" cy="14625"/>
            </a:xfrm>
            <a:custGeom>
              <a:avLst/>
              <a:gdLst/>
              <a:ahLst/>
              <a:cxnLst/>
              <a:rect l="l" t="t" r="r" b="b"/>
              <a:pathLst>
                <a:path w="991" h="585" fill="none" extrusionOk="0">
                  <a:moveTo>
                    <a:pt x="280" y="1"/>
                  </a:moveTo>
                  <a:cubicBezTo>
                    <a:pt x="280" y="1"/>
                    <a:pt x="1" y="119"/>
                    <a:pt x="145" y="348"/>
                  </a:cubicBezTo>
                  <a:cubicBezTo>
                    <a:pt x="289" y="585"/>
                    <a:pt x="940" y="449"/>
                    <a:pt x="991" y="17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3775450" y="4500900"/>
              <a:ext cx="38075" cy="19650"/>
            </a:xfrm>
            <a:custGeom>
              <a:avLst/>
              <a:gdLst/>
              <a:ahLst/>
              <a:cxnLst/>
              <a:rect l="l" t="t" r="r" b="b"/>
              <a:pathLst>
                <a:path w="1523" h="786" extrusionOk="0">
                  <a:moveTo>
                    <a:pt x="645" y="0"/>
                  </a:moveTo>
                  <a:cubicBezTo>
                    <a:pt x="308" y="0"/>
                    <a:pt x="1" y="128"/>
                    <a:pt x="21" y="483"/>
                  </a:cubicBezTo>
                  <a:cubicBezTo>
                    <a:pt x="33" y="663"/>
                    <a:pt x="416" y="785"/>
                    <a:pt x="785" y="785"/>
                  </a:cubicBezTo>
                  <a:cubicBezTo>
                    <a:pt x="1161" y="785"/>
                    <a:pt x="1523" y="659"/>
                    <a:pt x="1467" y="339"/>
                  </a:cubicBezTo>
                  <a:cubicBezTo>
                    <a:pt x="1436" y="160"/>
                    <a:pt x="1022" y="0"/>
                    <a:pt x="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3771725" y="4503450"/>
              <a:ext cx="49100" cy="19050"/>
            </a:xfrm>
            <a:custGeom>
              <a:avLst/>
              <a:gdLst/>
              <a:ahLst/>
              <a:cxnLst/>
              <a:rect l="l" t="t" r="r" b="b"/>
              <a:pathLst>
                <a:path w="1964" h="762" fill="none" extrusionOk="0">
                  <a:moveTo>
                    <a:pt x="153" y="305"/>
                  </a:moveTo>
                  <a:cubicBezTo>
                    <a:pt x="153" y="305"/>
                    <a:pt x="1" y="567"/>
                    <a:pt x="677" y="669"/>
                  </a:cubicBezTo>
                  <a:cubicBezTo>
                    <a:pt x="1354" y="762"/>
                    <a:pt x="1963" y="406"/>
                    <a:pt x="1430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3811900" y="4527975"/>
              <a:ext cx="19500" cy="15050"/>
            </a:xfrm>
            <a:custGeom>
              <a:avLst/>
              <a:gdLst/>
              <a:ahLst/>
              <a:cxnLst/>
              <a:rect l="l" t="t" r="r" b="b"/>
              <a:pathLst>
                <a:path w="780" h="602" fill="none" extrusionOk="0">
                  <a:moveTo>
                    <a:pt x="9" y="313"/>
                  </a:moveTo>
                  <a:cubicBezTo>
                    <a:pt x="9" y="313"/>
                    <a:pt x="1" y="601"/>
                    <a:pt x="356" y="593"/>
                  </a:cubicBezTo>
                  <a:cubicBezTo>
                    <a:pt x="711" y="593"/>
                    <a:pt x="779" y="136"/>
                    <a:pt x="492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3747825" y="4591500"/>
              <a:ext cx="86100" cy="101900"/>
            </a:xfrm>
            <a:custGeom>
              <a:avLst/>
              <a:gdLst/>
              <a:ahLst/>
              <a:cxnLst/>
              <a:rect l="l" t="t" r="r" b="b"/>
              <a:pathLst>
                <a:path w="3444" h="4076" extrusionOk="0">
                  <a:moveTo>
                    <a:pt x="1869" y="0"/>
                  </a:moveTo>
                  <a:cubicBezTo>
                    <a:pt x="1454" y="0"/>
                    <a:pt x="1185" y="496"/>
                    <a:pt x="1185" y="496"/>
                  </a:cubicBezTo>
                  <a:cubicBezTo>
                    <a:pt x="1185" y="496"/>
                    <a:pt x="584" y="877"/>
                    <a:pt x="271" y="1410"/>
                  </a:cubicBezTo>
                  <a:cubicBezTo>
                    <a:pt x="0" y="1872"/>
                    <a:pt x="816" y="4076"/>
                    <a:pt x="1804" y="4076"/>
                  </a:cubicBezTo>
                  <a:cubicBezTo>
                    <a:pt x="1955" y="4076"/>
                    <a:pt x="2111" y="4024"/>
                    <a:pt x="2268" y="3906"/>
                  </a:cubicBezTo>
                  <a:cubicBezTo>
                    <a:pt x="3444" y="3026"/>
                    <a:pt x="2124" y="1596"/>
                    <a:pt x="2124" y="1596"/>
                  </a:cubicBezTo>
                  <a:cubicBezTo>
                    <a:pt x="2124" y="1596"/>
                    <a:pt x="2995" y="818"/>
                    <a:pt x="2335" y="209"/>
                  </a:cubicBezTo>
                  <a:cubicBezTo>
                    <a:pt x="2167" y="57"/>
                    <a:pt x="2010" y="0"/>
                    <a:pt x="18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3747400" y="4603900"/>
              <a:ext cx="57125" cy="96875"/>
            </a:xfrm>
            <a:custGeom>
              <a:avLst/>
              <a:gdLst/>
              <a:ahLst/>
              <a:cxnLst/>
              <a:rect l="l" t="t" r="r" b="b"/>
              <a:pathLst>
                <a:path w="2285" h="3875" fill="none" extrusionOk="0">
                  <a:moveTo>
                    <a:pt x="1202" y="0"/>
                  </a:moveTo>
                  <a:cubicBezTo>
                    <a:pt x="1202" y="0"/>
                    <a:pt x="1" y="609"/>
                    <a:pt x="365" y="1811"/>
                  </a:cubicBezTo>
                  <a:cubicBezTo>
                    <a:pt x="720" y="3012"/>
                    <a:pt x="1464" y="3875"/>
                    <a:pt x="2285" y="341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3786525" y="4614675"/>
              <a:ext cx="23725" cy="20125"/>
            </a:xfrm>
            <a:custGeom>
              <a:avLst/>
              <a:gdLst/>
              <a:ahLst/>
              <a:cxnLst/>
              <a:rect l="l" t="t" r="r" b="b"/>
              <a:pathLst>
                <a:path w="949" h="805" fill="none" extrusionOk="0">
                  <a:moveTo>
                    <a:pt x="923" y="1"/>
                  </a:moveTo>
                  <a:cubicBezTo>
                    <a:pt x="923" y="1"/>
                    <a:pt x="948" y="678"/>
                    <a:pt x="1" y="80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3578225" y="4591075"/>
              <a:ext cx="86325" cy="101825"/>
            </a:xfrm>
            <a:custGeom>
              <a:avLst/>
              <a:gdLst/>
              <a:ahLst/>
              <a:cxnLst/>
              <a:rect l="l" t="t" r="r" b="b"/>
              <a:pathLst>
                <a:path w="3453" h="4073" extrusionOk="0">
                  <a:moveTo>
                    <a:pt x="1579" y="0"/>
                  </a:moveTo>
                  <a:cubicBezTo>
                    <a:pt x="1440" y="0"/>
                    <a:pt x="1284" y="57"/>
                    <a:pt x="1117" y="209"/>
                  </a:cubicBezTo>
                  <a:cubicBezTo>
                    <a:pt x="449" y="809"/>
                    <a:pt x="1320" y="1588"/>
                    <a:pt x="1320" y="1588"/>
                  </a:cubicBezTo>
                  <a:cubicBezTo>
                    <a:pt x="1320" y="1588"/>
                    <a:pt x="0" y="3017"/>
                    <a:pt x="1176" y="3906"/>
                  </a:cubicBezTo>
                  <a:cubicBezTo>
                    <a:pt x="1332" y="4022"/>
                    <a:pt x="1488" y="4073"/>
                    <a:pt x="1639" y="4073"/>
                  </a:cubicBezTo>
                  <a:cubicBezTo>
                    <a:pt x="2635" y="4073"/>
                    <a:pt x="3453" y="1864"/>
                    <a:pt x="3181" y="1402"/>
                  </a:cubicBezTo>
                  <a:cubicBezTo>
                    <a:pt x="2868" y="877"/>
                    <a:pt x="2267" y="496"/>
                    <a:pt x="2267" y="496"/>
                  </a:cubicBezTo>
                  <a:cubicBezTo>
                    <a:pt x="2267" y="496"/>
                    <a:pt x="1993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>
              <a:off x="3607825" y="4603475"/>
              <a:ext cx="57125" cy="96675"/>
            </a:xfrm>
            <a:custGeom>
              <a:avLst/>
              <a:gdLst/>
              <a:ahLst/>
              <a:cxnLst/>
              <a:rect l="l" t="t" r="r" b="b"/>
              <a:pathLst>
                <a:path w="2285" h="3867" fill="none" extrusionOk="0">
                  <a:moveTo>
                    <a:pt x="1083" y="0"/>
                  </a:moveTo>
                  <a:cubicBezTo>
                    <a:pt x="1083" y="0"/>
                    <a:pt x="2285" y="610"/>
                    <a:pt x="1921" y="1811"/>
                  </a:cubicBezTo>
                  <a:cubicBezTo>
                    <a:pt x="1566" y="3004"/>
                    <a:pt x="821" y="3866"/>
                    <a:pt x="1" y="341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>
              <a:off x="3602125" y="4614250"/>
              <a:ext cx="23700" cy="20125"/>
            </a:xfrm>
            <a:custGeom>
              <a:avLst/>
              <a:gdLst/>
              <a:ahLst/>
              <a:cxnLst/>
              <a:rect l="l" t="t" r="r" b="b"/>
              <a:pathLst>
                <a:path w="948" h="805" fill="none" extrusionOk="0">
                  <a:moveTo>
                    <a:pt x="17" y="1"/>
                  </a:moveTo>
                  <a:cubicBezTo>
                    <a:pt x="17" y="1"/>
                    <a:pt x="0" y="678"/>
                    <a:pt x="948" y="80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8" name="Google Shape;1758;p35"/>
          <p:cNvGrpSpPr/>
          <p:nvPr/>
        </p:nvGrpSpPr>
        <p:grpSpPr>
          <a:xfrm>
            <a:off x="1568781" y="3045073"/>
            <a:ext cx="650838" cy="595400"/>
            <a:chOff x="1193675" y="3491200"/>
            <a:chExt cx="650838" cy="595400"/>
          </a:xfrm>
        </p:grpSpPr>
        <p:sp>
          <p:nvSpPr>
            <p:cNvPr id="1759" name="Google Shape;1759;p35"/>
            <p:cNvSpPr/>
            <p:nvPr/>
          </p:nvSpPr>
          <p:spPr>
            <a:xfrm>
              <a:off x="1470713" y="3712800"/>
              <a:ext cx="373800" cy="373800"/>
            </a:xfrm>
            <a:prstGeom prst="plaque">
              <a:avLst>
                <a:gd name="adj" fmla="val 50000"/>
              </a:avLst>
            </a:prstGeom>
            <a:solidFill>
              <a:schemeClr val="lt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384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1193675" y="3491200"/>
              <a:ext cx="180300" cy="180300"/>
            </a:xfrm>
            <a:prstGeom prst="plaque">
              <a:avLst>
                <a:gd name="adj" fmla="val 50000"/>
              </a:avLst>
            </a:prstGeom>
            <a:solidFill>
              <a:schemeClr val="lt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384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1" name="Google Shape;1761;p35"/>
          <p:cNvGrpSpPr/>
          <p:nvPr/>
        </p:nvGrpSpPr>
        <p:grpSpPr>
          <a:xfrm>
            <a:off x="8313493" y="128558"/>
            <a:ext cx="641938" cy="554100"/>
            <a:chOff x="7301838" y="1254775"/>
            <a:chExt cx="641938" cy="554100"/>
          </a:xfrm>
        </p:grpSpPr>
        <p:sp>
          <p:nvSpPr>
            <p:cNvPr id="1762" name="Google Shape;1762;p35"/>
            <p:cNvSpPr/>
            <p:nvPr/>
          </p:nvSpPr>
          <p:spPr>
            <a:xfrm>
              <a:off x="7301838" y="1435075"/>
              <a:ext cx="373800" cy="3738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384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7763475" y="1254775"/>
              <a:ext cx="180300" cy="1803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384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2897183" y="278296"/>
            <a:ext cx="3349635" cy="57515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US" sz="162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</a:t>
            </a:r>
            <a:r>
              <a:rPr lang="en-US" sz="1625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</a:p>
          <a:p>
            <a:pPr algn="ctr"/>
            <a:r>
              <a:rPr lang="en-US" sz="1625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QUẤT </a:t>
            </a:r>
            <a:endParaRPr lang="en-US" sz="1625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3" b="95663" l="4332" r="95668">
                        <a14:foregroundMark x1="49505" y1="17730" x2="50000" y2="34821"/>
                        <a14:foregroundMark x1="43812" y1="28571" x2="43812" y2="28571"/>
                        <a14:foregroundMark x1="55941" y1="25510" x2="59282" y2="26658"/>
                        <a14:foregroundMark x1="42946" y1="24235" x2="45668" y2="32526"/>
                        <a14:foregroundMark x1="32673" y1="32781" x2="56807" y2="62755"/>
                        <a14:foregroundMark x1="44554" y1="48087" x2="71287" y2="37628"/>
                        <a14:foregroundMark x1="60520" y1="36735" x2="60520" y2="36735"/>
                        <a14:foregroundMark x1="38490" y1="33418" x2="65594" y2="39286"/>
                        <a14:foregroundMark x1="63738" y1="32398" x2="65718" y2="37628"/>
                        <a14:foregroundMark x1="72153" y1="40689" x2="61510" y2="59311"/>
                        <a14:foregroundMark x1="74010" y1="44643" x2="71163" y2="55995"/>
                        <a14:foregroundMark x1="60520" y1="46301" x2="56807" y2="59439"/>
                        <a14:foregroundMark x1="63243" y1="48087" x2="59653" y2="57015"/>
                        <a14:foregroundMark x1="29579" y1="37117" x2="51361" y2="70026"/>
                        <a14:foregroundMark x1="40470" y1="47066" x2="49257" y2="58291"/>
                        <a14:foregroundMark x1="32426" y1="42730" x2="25000" y2="55995"/>
                        <a14:foregroundMark x1="32921" y1="47194" x2="40965" y2="61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70" y="807567"/>
            <a:ext cx="824103" cy="799625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1373975" y="2017114"/>
            <a:ext cx="6398545" cy="840578"/>
          </a:xfrm>
          <a:prstGeom prst="rect">
            <a:avLst/>
          </a:prstGeom>
          <a:noFill/>
        </p:spPr>
        <p:txBody>
          <a:bodyPr spcFirstLastPara="1" wrap="none" lIns="74295" tIns="37148" rIns="74295" bIns="37148" numCol="1">
            <a:prstTxWarp prst="textArchUp">
              <a:avLst>
                <a:gd name="adj" fmla="val 10193222"/>
              </a:avLst>
            </a:prstTxWarp>
            <a:spAutoFit/>
          </a:bodyPr>
          <a:lstStyle/>
          <a:p>
            <a:pPr algn="ctr"/>
            <a:r>
              <a:rPr lang="en-US" sz="325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HỘI GIẢNG 20/11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2586689" y="2986998"/>
            <a:ext cx="594360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6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6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6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6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16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16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6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6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6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6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16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16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600" b="1" dirty="0" smtClean="0">
              <a:solidFill>
                <a:schemeClr val="accent3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16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16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 </a:t>
            </a:r>
          </a:p>
          <a:p>
            <a:endParaRPr lang="en-US" sz="1000" b="1" dirty="0" smtClean="0">
              <a:solidFill>
                <a:schemeClr val="accent3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1077209" y="2412827"/>
            <a:ext cx="7185621" cy="38279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GIÁO DỤC KĨ NĂNG TỰ BẢO VỆ BÀN THÂN</a:t>
            </a:r>
            <a:endParaRPr lang="en-US" sz="2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2" name="Google Shape;2091;p41"/>
          <p:cNvGrpSpPr/>
          <p:nvPr/>
        </p:nvGrpSpPr>
        <p:grpSpPr>
          <a:xfrm rot="899934">
            <a:off x="5981698" y="3501669"/>
            <a:ext cx="1149794" cy="1263815"/>
            <a:chOff x="3471161" y="1126170"/>
            <a:chExt cx="1538155" cy="1467476"/>
          </a:xfrm>
        </p:grpSpPr>
        <p:sp>
          <p:nvSpPr>
            <p:cNvPr id="153" name="Google Shape;2092;p41"/>
            <p:cNvSpPr/>
            <p:nvPr/>
          </p:nvSpPr>
          <p:spPr>
            <a:xfrm>
              <a:off x="3472172" y="1126170"/>
              <a:ext cx="1502205" cy="1467476"/>
            </a:xfrm>
            <a:custGeom>
              <a:avLst/>
              <a:gdLst/>
              <a:ahLst/>
              <a:cxnLst/>
              <a:rect l="l" t="t" r="r" b="b"/>
              <a:pathLst>
                <a:path w="13366" h="13057" extrusionOk="0">
                  <a:moveTo>
                    <a:pt x="12114" y="10578"/>
                  </a:moveTo>
                  <a:cubicBezTo>
                    <a:pt x="12131" y="10578"/>
                    <a:pt x="12148" y="10587"/>
                    <a:pt x="12165" y="10595"/>
                  </a:cubicBezTo>
                  <a:cubicBezTo>
                    <a:pt x="12148" y="10595"/>
                    <a:pt x="12131" y="10595"/>
                    <a:pt x="12114" y="10603"/>
                  </a:cubicBezTo>
                  <a:cubicBezTo>
                    <a:pt x="11950" y="10644"/>
                    <a:pt x="12056" y="10987"/>
                    <a:pt x="12132" y="11439"/>
                  </a:cubicBezTo>
                  <a:lnTo>
                    <a:pt x="12132" y="11439"/>
                  </a:lnTo>
                  <a:cubicBezTo>
                    <a:pt x="12126" y="11417"/>
                    <a:pt x="12120" y="11397"/>
                    <a:pt x="12114" y="11373"/>
                  </a:cubicBezTo>
                  <a:cubicBezTo>
                    <a:pt x="12114" y="11373"/>
                    <a:pt x="12114" y="11365"/>
                    <a:pt x="12114" y="11365"/>
                  </a:cubicBezTo>
                  <a:cubicBezTo>
                    <a:pt x="12106" y="11323"/>
                    <a:pt x="12089" y="11280"/>
                    <a:pt x="12080" y="11246"/>
                  </a:cubicBezTo>
                  <a:lnTo>
                    <a:pt x="12072" y="11196"/>
                  </a:lnTo>
                  <a:cubicBezTo>
                    <a:pt x="12063" y="11179"/>
                    <a:pt x="12055" y="11162"/>
                    <a:pt x="12055" y="11145"/>
                  </a:cubicBezTo>
                  <a:cubicBezTo>
                    <a:pt x="12046" y="11128"/>
                    <a:pt x="12046" y="11111"/>
                    <a:pt x="12038" y="11094"/>
                  </a:cubicBezTo>
                  <a:cubicBezTo>
                    <a:pt x="12038" y="11077"/>
                    <a:pt x="12029" y="11060"/>
                    <a:pt x="12029" y="11035"/>
                  </a:cubicBezTo>
                  <a:cubicBezTo>
                    <a:pt x="12029" y="11026"/>
                    <a:pt x="12021" y="11010"/>
                    <a:pt x="12021" y="10993"/>
                  </a:cubicBezTo>
                  <a:lnTo>
                    <a:pt x="12012" y="10942"/>
                  </a:lnTo>
                  <a:cubicBezTo>
                    <a:pt x="12004" y="10925"/>
                    <a:pt x="12004" y="10916"/>
                    <a:pt x="12004" y="10900"/>
                  </a:cubicBezTo>
                  <a:cubicBezTo>
                    <a:pt x="12004" y="10883"/>
                    <a:pt x="12004" y="10866"/>
                    <a:pt x="12004" y="10849"/>
                  </a:cubicBezTo>
                  <a:cubicBezTo>
                    <a:pt x="12004" y="10840"/>
                    <a:pt x="11996" y="10832"/>
                    <a:pt x="11996" y="10815"/>
                  </a:cubicBezTo>
                  <a:cubicBezTo>
                    <a:pt x="11996" y="10798"/>
                    <a:pt x="12004" y="10781"/>
                    <a:pt x="12004" y="10764"/>
                  </a:cubicBezTo>
                  <a:cubicBezTo>
                    <a:pt x="12004" y="10756"/>
                    <a:pt x="12004" y="10747"/>
                    <a:pt x="12004" y="10739"/>
                  </a:cubicBezTo>
                  <a:cubicBezTo>
                    <a:pt x="12012" y="10713"/>
                    <a:pt x="12012" y="10688"/>
                    <a:pt x="12021" y="10671"/>
                  </a:cubicBezTo>
                  <a:cubicBezTo>
                    <a:pt x="12046" y="10612"/>
                    <a:pt x="12080" y="10587"/>
                    <a:pt x="12114" y="10578"/>
                  </a:cubicBezTo>
                  <a:close/>
                  <a:moveTo>
                    <a:pt x="4852" y="0"/>
                  </a:moveTo>
                  <a:cubicBezTo>
                    <a:pt x="4621" y="0"/>
                    <a:pt x="4417" y="91"/>
                    <a:pt x="4314" y="266"/>
                  </a:cubicBezTo>
                  <a:cubicBezTo>
                    <a:pt x="3984" y="816"/>
                    <a:pt x="3485" y="1806"/>
                    <a:pt x="3443" y="2753"/>
                  </a:cubicBezTo>
                  <a:cubicBezTo>
                    <a:pt x="3139" y="3075"/>
                    <a:pt x="2834" y="3506"/>
                    <a:pt x="2589" y="4064"/>
                  </a:cubicBezTo>
                  <a:lnTo>
                    <a:pt x="2648" y="4014"/>
                  </a:lnTo>
                  <a:lnTo>
                    <a:pt x="2648" y="4014"/>
                  </a:lnTo>
                  <a:cubicBezTo>
                    <a:pt x="2631" y="4047"/>
                    <a:pt x="2623" y="4081"/>
                    <a:pt x="2606" y="4115"/>
                  </a:cubicBezTo>
                  <a:cubicBezTo>
                    <a:pt x="2606" y="4124"/>
                    <a:pt x="2606" y="4124"/>
                    <a:pt x="2606" y="4124"/>
                  </a:cubicBezTo>
                  <a:cubicBezTo>
                    <a:pt x="2589" y="4166"/>
                    <a:pt x="2572" y="4208"/>
                    <a:pt x="2555" y="4250"/>
                  </a:cubicBezTo>
                  <a:cubicBezTo>
                    <a:pt x="2538" y="4293"/>
                    <a:pt x="2521" y="4335"/>
                    <a:pt x="2513" y="4377"/>
                  </a:cubicBezTo>
                  <a:cubicBezTo>
                    <a:pt x="2513" y="4377"/>
                    <a:pt x="2504" y="4386"/>
                    <a:pt x="2504" y="4386"/>
                  </a:cubicBezTo>
                  <a:cubicBezTo>
                    <a:pt x="2479" y="4462"/>
                    <a:pt x="2453" y="4538"/>
                    <a:pt x="2436" y="4614"/>
                  </a:cubicBezTo>
                  <a:cubicBezTo>
                    <a:pt x="2436" y="4614"/>
                    <a:pt x="2436" y="4614"/>
                    <a:pt x="2436" y="4623"/>
                  </a:cubicBezTo>
                  <a:cubicBezTo>
                    <a:pt x="2326" y="5012"/>
                    <a:pt x="2301" y="5274"/>
                    <a:pt x="2301" y="5274"/>
                  </a:cubicBezTo>
                  <a:cubicBezTo>
                    <a:pt x="542" y="7093"/>
                    <a:pt x="2716" y="9030"/>
                    <a:pt x="4729" y="9783"/>
                  </a:cubicBezTo>
                  <a:cubicBezTo>
                    <a:pt x="4720" y="9783"/>
                    <a:pt x="4712" y="9783"/>
                    <a:pt x="4704" y="9791"/>
                  </a:cubicBezTo>
                  <a:cubicBezTo>
                    <a:pt x="4051" y="9761"/>
                    <a:pt x="2596" y="9757"/>
                    <a:pt x="1817" y="9757"/>
                  </a:cubicBezTo>
                  <a:cubicBezTo>
                    <a:pt x="1506" y="9757"/>
                    <a:pt x="1303" y="9758"/>
                    <a:pt x="1303" y="9758"/>
                  </a:cubicBezTo>
                  <a:cubicBezTo>
                    <a:pt x="1303" y="9758"/>
                    <a:pt x="1227" y="9356"/>
                    <a:pt x="1018" y="9356"/>
                  </a:cubicBezTo>
                  <a:cubicBezTo>
                    <a:pt x="1006" y="9356"/>
                    <a:pt x="994" y="9357"/>
                    <a:pt x="981" y="9360"/>
                  </a:cubicBezTo>
                  <a:cubicBezTo>
                    <a:pt x="829" y="9385"/>
                    <a:pt x="931" y="9800"/>
                    <a:pt x="931" y="9800"/>
                  </a:cubicBezTo>
                  <a:cubicBezTo>
                    <a:pt x="931" y="9800"/>
                    <a:pt x="417" y="9488"/>
                    <a:pt x="274" y="9488"/>
                  </a:cubicBezTo>
                  <a:cubicBezTo>
                    <a:pt x="248" y="9488"/>
                    <a:pt x="234" y="9498"/>
                    <a:pt x="237" y="9521"/>
                  </a:cubicBezTo>
                  <a:cubicBezTo>
                    <a:pt x="262" y="9681"/>
                    <a:pt x="465" y="10003"/>
                    <a:pt x="465" y="10003"/>
                  </a:cubicBezTo>
                  <a:cubicBezTo>
                    <a:pt x="465" y="10003"/>
                    <a:pt x="51" y="10011"/>
                    <a:pt x="93" y="10113"/>
                  </a:cubicBezTo>
                  <a:cubicBezTo>
                    <a:pt x="135" y="10223"/>
                    <a:pt x="389" y="10350"/>
                    <a:pt x="389" y="10350"/>
                  </a:cubicBezTo>
                  <a:cubicBezTo>
                    <a:pt x="389" y="10350"/>
                    <a:pt x="0" y="10485"/>
                    <a:pt x="59" y="10536"/>
                  </a:cubicBezTo>
                  <a:cubicBezTo>
                    <a:pt x="93" y="10570"/>
                    <a:pt x="1574" y="11010"/>
                    <a:pt x="2758" y="11365"/>
                  </a:cubicBezTo>
                  <a:cubicBezTo>
                    <a:pt x="2665" y="11390"/>
                    <a:pt x="2521" y="11441"/>
                    <a:pt x="2513" y="11509"/>
                  </a:cubicBezTo>
                  <a:cubicBezTo>
                    <a:pt x="2504" y="11517"/>
                    <a:pt x="2504" y="11526"/>
                    <a:pt x="2513" y="11534"/>
                  </a:cubicBezTo>
                  <a:cubicBezTo>
                    <a:pt x="2555" y="11636"/>
                    <a:pt x="3088" y="11729"/>
                    <a:pt x="3088" y="11729"/>
                  </a:cubicBezTo>
                  <a:lnTo>
                    <a:pt x="3096" y="11720"/>
                  </a:lnTo>
                  <a:cubicBezTo>
                    <a:pt x="3350" y="11805"/>
                    <a:pt x="3663" y="11898"/>
                    <a:pt x="3993" y="11999"/>
                  </a:cubicBezTo>
                  <a:cubicBezTo>
                    <a:pt x="3951" y="12388"/>
                    <a:pt x="3934" y="12778"/>
                    <a:pt x="3993" y="13057"/>
                  </a:cubicBezTo>
                  <a:lnTo>
                    <a:pt x="9280" y="13057"/>
                  </a:lnTo>
                  <a:lnTo>
                    <a:pt x="9272" y="13031"/>
                  </a:lnTo>
                  <a:lnTo>
                    <a:pt x="11877" y="13031"/>
                  </a:lnTo>
                  <a:cubicBezTo>
                    <a:pt x="11936" y="12955"/>
                    <a:pt x="11987" y="12879"/>
                    <a:pt x="12029" y="12803"/>
                  </a:cubicBezTo>
                  <a:lnTo>
                    <a:pt x="12029" y="12803"/>
                  </a:lnTo>
                  <a:lnTo>
                    <a:pt x="12012" y="12854"/>
                  </a:lnTo>
                  <a:cubicBezTo>
                    <a:pt x="12029" y="12828"/>
                    <a:pt x="12038" y="12794"/>
                    <a:pt x="12055" y="12769"/>
                  </a:cubicBezTo>
                  <a:cubicBezTo>
                    <a:pt x="12114" y="12651"/>
                    <a:pt x="12156" y="12532"/>
                    <a:pt x="12190" y="12422"/>
                  </a:cubicBezTo>
                  <a:lnTo>
                    <a:pt x="12672" y="11221"/>
                  </a:lnTo>
                  <a:cubicBezTo>
                    <a:pt x="12732" y="11280"/>
                    <a:pt x="12791" y="11331"/>
                    <a:pt x="12850" y="11365"/>
                  </a:cubicBezTo>
                  <a:cubicBezTo>
                    <a:pt x="12893" y="11390"/>
                    <a:pt x="12941" y="11405"/>
                    <a:pt x="12987" y="11405"/>
                  </a:cubicBezTo>
                  <a:cubicBezTo>
                    <a:pt x="13004" y="11405"/>
                    <a:pt x="13020" y="11403"/>
                    <a:pt x="13036" y="11399"/>
                  </a:cubicBezTo>
                  <a:cubicBezTo>
                    <a:pt x="13095" y="11390"/>
                    <a:pt x="13163" y="11348"/>
                    <a:pt x="13222" y="11272"/>
                  </a:cubicBezTo>
                  <a:cubicBezTo>
                    <a:pt x="13307" y="11187"/>
                    <a:pt x="13349" y="11069"/>
                    <a:pt x="13358" y="10942"/>
                  </a:cubicBezTo>
                  <a:cubicBezTo>
                    <a:pt x="13366" y="10916"/>
                    <a:pt x="13366" y="10891"/>
                    <a:pt x="13366" y="10857"/>
                  </a:cubicBezTo>
                  <a:cubicBezTo>
                    <a:pt x="13366" y="10705"/>
                    <a:pt x="13324" y="10527"/>
                    <a:pt x="13239" y="10358"/>
                  </a:cubicBezTo>
                  <a:cubicBezTo>
                    <a:pt x="13163" y="10189"/>
                    <a:pt x="13053" y="10028"/>
                    <a:pt x="12909" y="9884"/>
                  </a:cubicBezTo>
                  <a:cubicBezTo>
                    <a:pt x="12867" y="9842"/>
                    <a:pt x="12816" y="9800"/>
                    <a:pt x="12765" y="9758"/>
                  </a:cubicBezTo>
                  <a:cubicBezTo>
                    <a:pt x="12630" y="9656"/>
                    <a:pt x="12486" y="9571"/>
                    <a:pt x="12325" y="9529"/>
                  </a:cubicBezTo>
                  <a:cubicBezTo>
                    <a:pt x="12220" y="9498"/>
                    <a:pt x="12112" y="9481"/>
                    <a:pt x="12000" y="9481"/>
                  </a:cubicBezTo>
                  <a:cubicBezTo>
                    <a:pt x="11869" y="9481"/>
                    <a:pt x="11735" y="9504"/>
                    <a:pt x="11598" y="9555"/>
                  </a:cubicBezTo>
                  <a:cubicBezTo>
                    <a:pt x="11556" y="9571"/>
                    <a:pt x="11522" y="9588"/>
                    <a:pt x="11488" y="9605"/>
                  </a:cubicBezTo>
                  <a:cubicBezTo>
                    <a:pt x="11471" y="9614"/>
                    <a:pt x="11463" y="9622"/>
                    <a:pt x="11454" y="9631"/>
                  </a:cubicBezTo>
                  <a:cubicBezTo>
                    <a:pt x="11429" y="9639"/>
                    <a:pt x="11403" y="9656"/>
                    <a:pt x="11386" y="9673"/>
                  </a:cubicBezTo>
                  <a:cubicBezTo>
                    <a:pt x="11370" y="9681"/>
                    <a:pt x="11361" y="9690"/>
                    <a:pt x="11353" y="9698"/>
                  </a:cubicBezTo>
                  <a:cubicBezTo>
                    <a:pt x="11336" y="9715"/>
                    <a:pt x="11310" y="9732"/>
                    <a:pt x="11293" y="9749"/>
                  </a:cubicBezTo>
                  <a:cubicBezTo>
                    <a:pt x="11285" y="9758"/>
                    <a:pt x="11276" y="9766"/>
                    <a:pt x="11268" y="9774"/>
                  </a:cubicBezTo>
                  <a:cubicBezTo>
                    <a:pt x="11251" y="9791"/>
                    <a:pt x="11234" y="9817"/>
                    <a:pt x="11217" y="9842"/>
                  </a:cubicBezTo>
                  <a:cubicBezTo>
                    <a:pt x="11209" y="9842"/>
                    <a:pt x="11209" y="9851"/>
                    <a:pt x="11209" y="9851"/>
                  </a:cubicBezTo>
                  <a:cubicBezTo>
                    <a:pt x="11183" y="9884"/>
                    <a:pt x="11167" y="9910"/>
                    <a:pt x="11150" y="9944"/>
                  </a:cubicBezTo>
                  <a:cubicBezTo>
                    <a:pt x="11150" y="9952"/>
                    <a:pt x="11141" y="9961"/>
                    <a:pt x="11141" y="9969"/>
                  </a:cubicBezTo>
                  <a:cubicBezTo>
                    <a:pt x="11124" y="9994"/>
                    <a:pt x="11116" y="10020"/>
                    <a:pt x="11107" y="10045"/>
                  </a:cubicBezTo>
                  <a:lnTo>
                    <a:pt x="11099" y="10079"/>
                  </a:lnTo>
                  <a:cubicBezTo>
                    <a:pt x="11090" y="10104"/>
                    <a:pt x="11082" y="10121"/>
                    <a:pt x="11073" y="10147"/>
                  </a:cubicBezTo>
                  <a:cubicBezTo>
                    <a:pt x="11073" y="10164"/>
                    <a:pt x="11073" y="10172"/>
                    <a:pt x="11065" y="10189"/>
                  </a:cubicBezTo>
                  <a:cubicBezTo>
                    <a:pt x="11065" y="10214"/>
                    <a:pt x="11057" y="10240"/>
                    <a:pt x="11057" y="10265"/>
                  </a:cubicBezTo>
                  <a:cubicBezTo>
                    <a:pt x="11048" y="10282"/>
                    <a:pt x="11048" y="10290"/>
                    <a:pt x="11048" y="10299"/>
                  </a:cubicBezTo>
                  <a:cubicBezTo>
                    <a:pt x="11040" y="10333"/>
                    <a:pt x="11040" y="10375"/>
                    <a:pt x="11031" y="10409"/>
                  </a:cubicBezTo>
                  <a:cubicBezTo>
                    <a:pt x="11031" y="10426"/>
                    <a:pt x="11031" y="10443"/>
                    <a:pt x="11031" y="10451"/>
                  </a:cubicBezTo>
                  <a:cubicBezTo>
                    <a:pt x="11031" y="10477"/>
                    <a:pt x="11031" y="10502"/>
                    <a:pt x="11031" y="10536"/>
                  </a:cubicBezTo>
                  <a:cubicBezTo>
                    <a:pt x="11031" y="10553"/>
                    <a:pt x="11031" y="10570"/>
                    <a:pt x="11031" y="10587"/>
                  </a:cubicBezTo>
                  <a:lnTo>
                    <a:pt x="11031" y="10654"/>
                  </a:lnTo>
                  <a:lnTo>
                    <a:pt x="11031" y="10713"/>
                  </a:lnTo>
                  <a:cubicBezTo>
                    <a:pt x="11031" y="10739"/>
                    <a:pt x="11031" y="10756"/>
                    <a:pt x="11031" y="10781"/>
                  </a:cubicBezTo>
                  <a:cubicBezTo>
                    <a:pt x="11031" y="10798"/>
                    <a:pt x="11031" y="10823"/>
                    <a:pt x="11031" y="10840"/>
                  </a:cubicBezTo>
                  <a:cubicBezTo>
                    <a:pt x="11031" y="10849"/>
                    <a:pt x="11031" y="10866"/>
                    <a:pt x="11031" y="10874"/>
                  </a:cubicBezTo>
                  <a:cubicBezTo>
                    <a:pt x="11040" y="11043"/>
                    <a:pt x="11057" y="11213"/>
                    <a:pt x="11065" y="11382"/>
                  </a:cubicBezTo>
                  <a:cubicBezTo>
                    <a:pt x="11082" y="11839"/>
                    <a:pt x="11057" y="12262"/>
                    <a:pt x="10760" y="12507"/>
                  </a:cubicBezTo>
                  <a:cubicBezTo>
                    <a:pt x="10414" y="12786"/>
                    <a:pt x="9813" y="12930"/>
                    <a:pt x="9263" y="13006"/>
                  </a:cubicBezTo>
                  <a:lnTo>
                    <a:pt x="8840" y="11221"/>
                  </a:lnTo>
                  <a:lnTo>
                    <a:pt x="8629" y="10333"/>
                  </a:lnTo>
                  <a:lnTo>
                    <a:pt x="8637" y="10333"/>
                  </a:lnTo>
                  <a:cubicBezTo>
                    <a:pt x="9128" y="10333"/>
                    <a:pt x="9610" y="10274"/>
                    <a:pt x="10008" y="10121"/>
                  </a:cubicBezTo>
                  <a:cubicBezTo>
                    <a:pt x="11107" y="9783"/>
                    <a:pt x="11962" y="8996"/>
                    <a:pt x="11970" y="7516"/>
                  </a:cubicBezTo>
                  <a:lnTo>
                    <a:pt x="11970" y="7465"/>
                  </a:lnTo>
                  <a:cubicBezTo>
                    <a:pt x="11970" y="7406"/>
                    <a:pt x="11970" y="7355"/>
                    <a:pt x="11970" y="7304"/>
                  </a:cubicBezTo>
                  <a:cubicBezTo>
                    <a:pt x="11970" y="7270"/>
                    <a:pt x="11970" y="7228"/>
                    <a:pt x="11962" y="7194"/>
                  </a:cubicBezTo>
                  <a:cubicBezTo>
                    <a:pt x="11962" y="7152"/>
                    <a:pt x="11962" y="7110"/>
                    <a:pt x="11953" y="7067"/>
                  </a:cubicBezTo>
                  <a:cubicBezTo>
                    <a:pt x="11945" y="6983"/>
                    <a:pt x="11936" y="6898"/>
                    <a:pt x="11928" y="6805"/>
                  </a:cubicBezTo>
                  <a:cubicBezTo>
                    <a:pt x="12131" y="6128"/>
                    <a:pt x="12156" y="5511"/>
                    <a:pt x="12089" y="4970"/>
                  </a:cubicBezTo>
                  <a:cubicBezTo>
                    <a:pt x="12537" y="4081"/>
                    <a:pt x="12528" y="2905"/>
                    <a:pt x="12486" y="2237"/>
                  </a:cubicBezTo>
                  <a:cubicBezTo>
                    <a:pt x="12461" y="1907"/>
                    <a:pt x="12097" y="1653"/>
                    <a:pt x="11666" y="1653"/>
                  </a:cubicBezTo>
                  <a:cubicBezTo>
                    <a:pt x="10997" y="1662"/>
                    <a:pt x="10439" y="1789"/>
                    <a:pt x="9991" y="1975"/>
                  </a:cubicBezTo>
                  <a:cubicBezTo>
                    <a:pt x="9644" y="1840"/>
                    <a:pt x="9246" y="1738"/>
                    <a:pt x="8773" y="1687"/>
                  </a:cubicBezTo>
                  <a:lnTo>
                    <a:pt x="8053" y="1586"/>
                  </a:lnTo>
                  <a:lnTo>
                    <a:pt x="7250" y="1476"/>
                  </a:lnTo>
                  <a:cubicBezTo>
                    <a:pt x="7131" y="1476"/>
                    <a:pt x="7021" y="1476"/>
                    <a:pt x="6911" y="1467"/>
                  </a:cubicBezTo>
                  <a:cubicBezTo>
                    <a:pt x="6582" y="1002"/>
                    <a:pt x="6074" y="503"/>
                    <a:pt x="5313" y="114"/>
                  </a:cubicBezTo>
                  <a:cubicBezTo>
                    <a:pt x="5160" y="38"/>
                    <a:pt x="5001" y="0"/>
                    <a:pt x="4852" y="0"/>
                  </a:cubicBez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093;p41"/>
            <p:cNvSpPr/>
            <p:nvPr/>
          </p:nvSpPr>
          <p:spPr>
            <a:xfrm>
              <a:off x="4497042" y="2191622"/>
              <a:ext cx="512274" cy="399209"/>
            </a:xfrm>
            <a:custGeom>
              <a:avLst/>
              <a:gdLst/>
              <a:ahLst/>
              <a:cxnLst/>
              <a:rect l="l" t="t" r="r" b="b"/>
              <a:pathLst>
                <a:path w="4558" h="3552" extrusionOk="0">
                  <a:moveTo>
                    <a:pt x="2884" y="0"/>
                  </a:moveTo>
                  <a:cubicBezTo>
                    <a:pt x="2753" y="0"/>
                    <a:pt x="2617" y="23"/>
                    <a:pt x="2479" y="75"/>
                  </a:cubicBezTo>
                  <a:cubicBezTo>
                    <a:pt x="1312" y="514"/>
                    <a:pt x="2428" y="2392"/>
                    <a:pt x="1633" y="3027"/>
                  </a:cubicBezTo>
                  <a:cubicBezTo>
                    <a:pt x="1261" y="3331"/>
                    <a:pt x="576" y="3475"/>
                    <a:pt x="0" y="3551"/>
                  </a:cubicBezTo>
                  <a:lnTo>
                    <a:pt x="2750" y="3551"/>
                  </a:lnTo>
                  <a:cubicBezTo>
                    <a:pt x="3553" y="2595"/>
                    <a:pt x="2724" y="1614"/>
                    <a:pt x="2902" y="1191"/>
                  </a:cubicBezTo>
                  <a:cubicBezTo>
                    <a:pt x="2929" y="1129"/>
                    <a:pt x="2961" y="1103"/>
                    <a:pt x="2997" y="1103"/>
                  </a:cubicBezTo>
                  <a:cubicBezTo>
                    <a:pt x="3196" y="1103"/>
                    <a:pt x="3519" y="1925"/>
                    <a:pt x="3875" y="1925"/>
                  </a:cubicBezTo>
                  <a:cubicBezTo>
                    <a:pt x="3950" y="1925"/>
                    <a:pt x="4026" y="1889"/>
                    <a:pt x="4103" y="1800"/>
                  </a:cubicBezTo>
                  <a:cubicBezTo>
                    <a:pt x="4558" y="1278"/>
                    <a:pt x="3856" y="0"/>
                    <a:pt x="2884" y="0"/>
                  </a:cubicBezTo>
                  <a:close/>
                </a:path>
              </a:pathLst>
            </a:custGeom>
            <a:solidFill>
              <a:srgbClr val="FF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094;p41"/>
            <p:cNvSpPr/>
            <p:nvPr/>
          </p:nvSpPr>
          <p:spPr>
            <a:xfrm>
              <a:off x="4694733" y="2191510"/>
              <a:ext cx="314580" cy="323234"/>
            </a:xfrm>
            <a:custGeom>
              <a:avLst/>
              <a:gdLst/>
              <a:ahLst/>
              <a:cxnLst/>
              <a:rect l="l" t="t" r="r" b="b"/>
              <a:pathLst>
                <a:path w="2799" h="2876" extrusionOk="0">
                  <a:moveTo>
                    <a:pt x="1126" y="1"/>
                  </a:moveTo>
                  <a:cubicBezTo>
                    <a:pt x="995" y="1"/>
                    <a:pt x="859" y="24"/>
                    <a:pt x="720" y="76"/>
                  </a:cubicBezTo>
                  <a:cubicBezTo>
                    <a:pt x="1" y="346"/>
                    <a:pt x="153" y="1167"/>
                    <a:pt x="179" y="1903"/>
                  </a:cubicBezTo>
                  <a:cubicBezTo>
                    <a:pt x="542" y="2300"/>
                    <a:pt x="991" y="2647"/>
                    <a:pt x="1321" y="2876"/>
                  </a:cubicBezTo>
                  <a:cubicBezTo>
                    <a:pt x="1464" y="2165"/>
                    <a:pt x="1008" y="1514"/>
                    <a:pt x="1143" y="1192"/>
                  </a:cubicBezTo>
                  <a:cubicBezTo>
                    <a:pt x="1170" y="1130"/>
                    <a:pt x="1202" y="1104"/>
                    <a:pt x="1238" y="1104"/>
                  </a:cubicBezTo>
                  <a:cubicBezTo>
                    <a:pt x="1436" y="1104"/>
                    <a:pt x="1758" y="1921"/>
                    <a:pt x="2113" y="1921"/>
                  </a:cubicBezTo>
                  <a:cubicBezTo>
                    <a:pt x="2189" y="1921"/>
                    <a:pt x="2266" y="1884"/>
                    <a:pt x="2344" y="1793"/>
                  </a:cubicBezTo>
                  <a:cubicBezTo>
                    <a:pt x="2799" y="1271"/>
                    <a:pt x="2098" y="1"/>
                    <a:pt x="1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095;p41"/>
            <p:cNvSpPr/>
            <p:nvPr/>
          </p:nvSpPr>
          <p:spPr>
            <a:xfrm>
              <a:off x="4755648" y="2191622"/>
              <a:ext cx="253664" cy="224218"/>
            </a:xfrm>
            <a:custGeom>
              <a:avLst/>
              <a:gdLst/>
              <a:ahLst/>
              <a:cxnLst/>
              <a:rect l="l" t="t" r="r" b="b"/>
              <a:pathLst>
                <a:path w="2257" h="1995" extrusionOk="0">
                  <a:moveTo>
                    <a:pt x="583" y="0"/>
                  </a:moveTo>
                  <a:cubicBezTo>
                    <a:pt x="452" y="0"/>
                    <a:pt x="316" y="23"/>
                    <a:pt x="178" y="75"/>
                  </a:cubicBezTo>
                  <a:cubicBezTo>
                    <a:pt x="110" y="100"/>
                    <a:pt x="51" y="134"/>
                    <a:pt x="0" y="168"/>
                  </a:cubicBezTo>
                  <a:cubicBezTo>
                    <a:pt x="93" y="785"/>
                    <a:pt x="288" y="1546"/>
                    <a:pt x="719" y="1995"/>
                  </a:cubicBezTo>
                  <a:cubicBezTo>
                    <a:pt x="635" y="1656"/>
                    <a:pt x="525" y="1369"/>
                    <a:pt x="601" y="1191"/>
                  </a:cubicBezTo>
                  <a:cubicBezTo>
                    <a:pt x="628" y="1129"/>
                    <a:pt x="660" y="1103"/>
                    <a:pt x="696" y="1103"/>
                  </a:cubicBezTo>
                  <a:cubicBezTo>
                    <a:pt x="894" y="1103"/>
                    <a:pt x="1216" y="1920"/>
                    <a:pt x="1571" y="1920"/>
                  </a:cubicBezTo>
                  <a:cubicBezTo>
                    <a:pt x="1647" y="1920"/>
                    <a:pt x="1724" y="1883"/>
                    <a:pt x="1802" y="1792"/>
                  </a:cubicBezTo>
                  <a:cubicBezTo>
                    <a:pt x="2257" y="1277"/>
                    <a:pt x="155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096;p41"/>
            <p:cNvSpPr/>
            <p:nvPr/>
          </p:nvSpPr>
          <p:spPr>
            <a:xfrm>
              <a:off x="4797456" y="2310193"/>
              <a:ext cx="99915" cy="260632"/>
            </a:xfrm>
            <a:custGeom>
              <a:avLst/>
              <a:gdLst/>
              <a:ahLst/>
              <a:cxnLst/>
              <a:rect l="l" t="t" r="r" b="b"/>
              <a:pathLst>
                <a:path w="889" h="2319" fill="none" extrusionOk="0">
                  <a:moveTo>
                    <a:pt x="889" y="669"/>
                  </a:moveTo>
                  <a:cubicBezTo>
                    <a:pt x="889" y="669"/>
                    <a:pt x="593" y="1"/>
                    <a:pt x="322" y="68"/>
                  </a:cubicBezTo>
                  <a:cubicBezTo>
                    <a:pt x="1" y="145"/>
                    <a:pt x="720" y="1371"/>
                    <a:pt x="220" y="231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097;p41"/>
            <p:cNvSpPr/>
            <p:nvPr/>
          </p:nvSpPr>
          <p:spPr>
            <a:xfrm>
              <a:off x="3920827" y="2225002"/>
              <a:ext cx="594431" cy="368639"/>
            </a:xfrm>
            <a:custGeom>
              <a:avLst/>
              <a:gdLst/>
              <a:ahLst/>
              <a:cxnLst/>
              <a:rect l="l" t="t" r="r" b="b"/>
              <a:pathLst>
                <a:path w="5289" h="3280" extrusionOk="0">
                  <a:moveTo>
                    <a:pt x="976" y="0"/>
                  </a:moveTo>
                  <a:cubicBezTo>
                    <a:pt x="876" y="0"/>
                    <a:pt x="795" y="2"/>
                    <a:pt x="737" y="6"/>
                  </a:cubicBezTo>
                  <a:cubicBezTo>
                    <a:pt x="119" y="48"/>
                    <a:pt x="1" y="3280"/>
                    <a:pt x="1" y="3280"/>
                  </a:cubicBezTo>
                  <a:lnTo>
                    <a:pt x="5288" y="3280"/>
                  </a:lnTo>
                  <a:lnTo>
                    <a:pt x="4552" y="167"/>
                  </a:lnTo>
                  <a:cubicBezTo>
                    <a:pt x="4552" y="167"/>
                    <a:pt x="1929" y="0"/>
                    <a:pt x="976" y="0"/>
                  </a:cubicBezTo>
                  <a:close/>
                </a:path>
              </a:pathLst>
            </a:custGeom>
            <a:solidFill>
              <a:srgbClr val="FFE3B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098;p41"/>
            <p:cNvSpPr/>
            <p:nvPr/>
          </p:nvSpPr>
          <p:spPr>
            <a:xfrm>
              <a:off x="4336327" y="2332109"/>
              <a:ext cx="178925" cy="261532"/>
            </a:xfrm>
            <a:custGeom>
              <a:avLst/>
              <a:gdLst/>
              <a:ahLst/>
              <a:cxnLst/>
              <a:rect l="l" t="t" r="r" b="b"/>
              <a:pathLst>
                <a:path w="1592" h="2327" extrusionOk="0">
                  <a:moveTo>
                    <a:pt x="1033" y="0"/>
                  </a:moveTo>
                  <a:cubicBezTo>
                    <a:pt x="618" y="508"/>
                    <a:pt x="1" y="1438"/>
                    <a:pt x="229" y="2327"/>
                  </a:cubicBezTo>
                  <a:lnTo>
                    <a:pt x="1591" y="2327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099;p41"/>
            <p:cNvSpPr/>
            <p:nvPr/>
          </p:nvSpPr>
          <p:spPr>
            <a:xfrm>
              <a:off x="4003545" y="2225564"/>
              <a:ext cx="450796" cy="105197"/>
            </a:xfrm>
            <a:custGeom>
              <a:avLst/>
              <a:gdLst/>
              <a:ahLst/>
              <a:cxnLst/>
              <a:rect l="l" t="t" r="r" b="b"/>
              <a:pathLst>
                <a:path w="4011" h="936" extrusionOk="0">
                  <a:moveTo>
                    <a:pt x="1" y="1"/>
                  </a:moveTo>
                  <a:cubicBezTo>
                    <a:pt x="1" y="1"/>
                    <a:pt x="182" y="936"/>
                    <a:pt x="1216" y="936"/>
                  </a:cubicBezTo>
                  <a:cubicBezTo>
                    <a:pt x="1256" y="936"/>
                    <a:pt x="1296" y="934"/>
                    <a:pt x="1337" y="931"/>
                  </a:cubicBezTo>
                  <a:cubicBezTo>
                    <a:pt x="2784" y="830"/>
                    <a:pt x="4011" y="94"/>
                    <a:pt x="4011" y="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100;p41"/>
            <p:cNvSpPr/>
            <p:nvPr/>
          </p:nvSpPr>
          <p:spPr>
            <a:xfrm>
              <a:off x="3900934" y="2297830"/>
              <a:ext cx="56195" cy="295810"/>
            </a:xfrm>
            <a:custGeom>
              <a:avLst/>
              <a:gdLst/>
              <a:ahLst/>
              <a:cxnLst/>
              <a:rect l="l" t="t" r="r" b="b"/>
              <a:pathLst>
                <a:path w="500" h="2632" fill="none" extrusionOk="0">
                  <a:moveTo>
                    <a:pt x="499" y="1"/>
                  </a:moveTo>
                  <a:cubicBezTo>
                    <a:pt x="499" y="1"/>
                    <a:pt x="0" y="1786"/>
                    <a:pt x="178" y="2632"/>
                  </a:cubicBezTo>
                </a:path>
              </a:pathLst>
            </a:custGeom>
            <a:noFill/>
            <a:ln w="4025" cap="flat" cmpd="sng">
              <a:solidFill>
                <a:srgbClr val="633E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101;p41"/>
            <p:cNvSpPr/>
            <p:nvPr/>
          </p:nvSpPr>
          <p:spPr>
            <a:xfrm>
              <a:off x="3471161" y="2176787"/>
              <a:ext cx="566783" cy="274232"/>
            </a:xfrm>
            <a:custGeom>
              <a:avLst/>
              <a:gdLst/>
              <a:ahLst/>
              <a:cxnLst/>
              <a:rect l="l" t="t" r="r" b="b"/>
              <a:pathLst>
                <a:path w="5043" h="2440" extrusionOk="0">
                  <a:moveTo>
                    <a:pt x="1021" y="1"/>
                  </a:moveTo>
                  <a:cubicBezTo>
                    <a:pt x="1011" y="1"/>
                    <a:pt x="1001" y="2"/>
                    <a:pt x="990" y="3"/>
                  </a:cubicBezTo>
                  <a:cubicBezTo>
                    <a:pt x="838" y="37"/>
                    <a:pt x="940" y="443"/>
                    <a:pt x="940" y="443"/>
                  </a:cubicBezTo>
                  <a:cubicBezTo>
                    <a:pt x="940" y="443"/>
                    <a:pt x="423" y="140"/>
                    <a:pt x="281" y="140"/>
                  </a:cubicBezTo>
                  <a:cubicBezTo>
                    <a:pt x="256" y="140"/>
                    <a:pt x="242" y="149"/>
                    <a:pt x="246" y="173"/>
                  </a:cubicBezTo>
                  <a:cubicBezTo>
                    <a:pt x="271" y="333"/>
                    <a:pt x="474" y="646"/>
                    <a:pt x="474" y="646"/>
                  </a:cubicBezTo>
                  <a:cubicBezTo>
                    <a:pt x="474" y="646"/>
                    <a:pt x="60" y="663"/>
                    <a:pt x="102" y="765"/>
                  </a:cubicBezTo>
                  <a:cubicBezTo>
                    <a:pt x="144" y="875"/>
                    <a:pt x="398" y="993"/>
                    <a:pt x="398" y="993"/>
                  </a:cubicBezTo>
                  <a:cubicBezTo>
                    <a:pt x="398" y="993"/>
                    <a:pt x="1" y="1129"/>
                    <a:pt x="68" y="1188"/>
                  </a:cubicBezTo>
                  <a:cubicBezTo>
                    <a:pt x="128" y="1239"/>
                    <a:pt x="4205" y="2440"/>
                    <a:pt x="4205" y="2440"/>
                  </a:cubicBezTo>
                  <a:lnTo>
                    <a:pt x="5042" y="469"/>
                  </a:lnTo>
                  <a:cubicBezTo>
                    <a:pt x="4948" y="415"/>
                    <a:pt x="2617" y="409"/>
                    <a:pt x="1688" y="409"/>
                  </a:cubicBezTo>
                  <a:cubicBezTo>
                    <a:pt x="1456" y="409"/>
                    <a:pt x="1312" y="410"/>
                    <a:pt x="1312" y="410"/>
                  </a:cubicBezTo>
                  <a:cubicBezTo>
                    <a:pt x="1312" y="410"/>
                    <a:pt x="1235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102;p41"/>
            <p:cNvSpPr/>
            <p:nvPr/>
          </p:nvSpPr>
          <p:spPr>
            <a:xfrm>
              <a:off x="3512969" y="2235117"/>
              <a:ext cx="28659" cy="73278"/>
            </a:xfrm>
            <a:custGeom>
              <a:avLst/>
              <a:gdLst/>
              <a:ahLst/>
              <a:cxnLst/>
              <a:rect l="l" t="t" r="r" b="b"/>
              <a:pathLst>
                <a:path w="255" h="652" fill="none" extrusionOk="0">
                  <a:moveTo>
                    <a:pt x="255" y="1"/>
                  </a:moveTo>
                  <a:cubicBezTo>
                    <a:pt x="255" y="1"/>
                    <a:pt x="1" y="347"/>
                    <a:pt x="136" y="65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103;p41"/>
            <p:cNvSpPr/>
            <p:nvPr/>
          </p:nvSpPr>
          <p:spPr>
            <a:xfrm>
              <a:off x="3577705" y="2239837"/>
              <a:ext cx="32368" cy="41022"/>
            </a:xfrm>
            <a:custGeom>
              <a:avLst/>
              <a:gdLst/>
              <a:ahLst/>
              <a:cxnLst/>
              <a:rect l="l" t="t" r="r" b="b"/>
              <a:pathLst>
                <a:path w="288" h="365" fill="none" extrusionOk="0">
                  <a:moveTo>
                    <a:pt x="0" y="1"/>
                  </a:moveTo>
                  <a:cubicBezTo>
                    <a:pt x="0" y="1"/>
                    <a:pt x="17" y="255"/>
                    <a:pt x="288" y="36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104;p41"/>
            <p:cNvSpPr/>
            <p:nvPr/>
          </p:nvSpPr>
          <p:spPr>
            <a:xfrm>
              <a:off x="4395331" y="2387292"/>
              <a:ext cx="119920" cy="206348"/>
            </a:xfrm>
            <a:custGeom>
              <a:avLst/>
              <a:gdLst/>
              <a:ahLst/>
              <a:cxnLst/>
              <a:rect l="l" t="t" r="r" b="b"/>
              <a:pathLst>
                <a:path w="1067" h="1836" extrusionOk="0">
                  <a:moveTo>
                    <a:pt x="626" y="0"/>
                  </a:moveTo>
                  <a:cubicBezTo>
                    <a:pt x="305" y="423"/>
                    <a:pt x="0" y="1074"/>
                    <a:pt x="322" y="1836"/>
                  </a:cubicBezTo>
                  <a:lnTo>
                    <a:pt x="1066" y="1836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105;p41"/>
            <p:cNvSpPr/>
            <p:nvPr/>
          </p:nvSpPr>
          <p:spPr>
            <a:xfrm>
              <a:off x="4452311" y="2332109"/>
              <a:ext cx="61927" cy="261532"/>
            </a:xfrm>
            <a:custGeom>
              <a:avLst/>
              <a:gdLst/>
              <a:ahLst/>
              <a:cxnLst/>
              <a:rect l="l" t="t" r="r" b="b"/>
              <a:pathLst>
                <a:path w="551" h="2327" fill="none" extrusionOk="0">
                  <a:moveTo>
                    <a:pt x="1" y="0"/>
                  </a:moveTo>
                  <a:lnTo>
                    <a:pt x="551" y="2327"/>
                  </a:lnTo>
                </a:path>
              </a:pathLst>
            </a:custGeom>
            <a:noFill/>
            <a:ln w="4025" cap="flat" cmpd="sng">
              <a:solidFill>
                <a:srgbClr val="633E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106;p41"/>
            <p:cNvSpPr/>
            <p:nvPr/>
          </p:nvSpPr>
          <p:spPr>
            <a:xfrm>
              <a:off x="4420056" y="1311950"/>
              <a:ext cx="463047" cy="470689"/>
            </a:xfrm>
            <a:custGeom>
              <a:avLst/>
              <a:gdLst/>
              <a:ahLst/>
              <a:cxnLst/>
              <a:rect l="l" t="t" r="r" b="b"/>
              <a:pathLst>
                <a:path w="4120" h="4188" extrusionOk="0">
                  <a:moveTo>
                    <a:pt x="3223" y="0"/>
                  </a:moveTo>
                  <a:cubicBezTo>
                    <a:pt x="973" y="9"/>
                    <a:pt x="0" y="1498"/>
                    <a:pt x="0" y="1498"/>
                  </a:cubicBezTo>
                  <a:lnTo>
                    <a:pt x="2859" y="4188"/>
                  </a:lnTo>
                  <a:cubicBezTo>
                    <a:pt x="4094" y="3469"/>
                    <a:pt x="4120" y="1532"/>
                    <a:pt x="4052" y="584"/>
                  </a:cubicBezTo>
                  <a:cubicBezTo>
                    <a:pt x="4027" y="254"/>
                    <a:pt x="3663" y="0"/>
                    <a:pt x="3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107;p41"/>
            <p:cNvSpPr/>
            <p:nvPr/>
          </p:nvSpPr>
          <p:spPr>
            <a:xfrm>
              <a:off x="4669109" y="1393770"/>
              <a:ext cx="178812" cy="202190"/>
            </a:xfrm>
            <a:custGeom>
              <a:avLst/>
              <a:gdLst/>
              <a:ahLst/>
              <a:cxnLst/>
              <a:rect l="l" t="t" r="r" b="b"/>
              <a:pathLst>
                <a:path w="1591" h="1799" extrusionOk="0">
                  <a:moveTo>
                    <a:pt x="1249" y="0"/>
                  </a:moveTo>
                  <a:cubicBezTo>
                    <a:pt x="864" y="0"/>
                    <a:pt x="0" y="592"/>
                    <a:pt x="0" y="592"/>
                  </a:cubicBezTo>
                  <a:cubicBezTo>
                    <a:pt x="0" y="592"/>
                    <a:pt x="627" y="1799"/>
                    <a:pt x="946" y="1799"/>
                  </a:cubicBezTo>
                  <a:cubicBezTo>
                    <a:pt x="958" y="1799"/>
                    <a:pt x="970" y="1797"/>
                    <a:pt x="982" y="1793"/>
                  </a:cubicBezTo>
                  <a:cubicBezTo>
                    <a:pt x="1286" y="1692"/>
                    <a:pt x="1591" y="372"/>
                    <a:pt x="1405" y="68"/>
                  </a:cubicBezTo>
                  <a:cubicBezTo>
                    <a:pt x="1375" y="20"/>
                    <a:pt x="1320" y="0"/>
                    <a:pt x="1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108;p41"/>
            <p:cNvSpPr/>
            <p:nvPr/>
          </p:nvSpPr>
          <p:spPr>
            <a:xfrm>
              <a:off x="3806753" y="1126395"/>
              <a:ext cx="510700" cy="451920"/>
            </a:xfrm>
            <a:custGeom>
              <a:avLst/>
              <a:gdLst/>
              <a:ahLst/>
              <a:cxnLst/>
              <a:rect l="l" t="t" r="r" b="b"/>
              <a:pathLst>
                <a:path w="4544" h="4021" extrusionOk="0">
                  <a:moveTo>
                    <a:pt x="1876" y="1"/>
                  </a:moveTo>
                  <a:cubicBezTo>
                    <a:pt x="1644" y="1"/>
                    <a:pt x="1441" y="93"/>
                    <a:pt x="1337" y="264"/>
                  </a:cubicBezTo>
                  <a:cubicBezTo>
                    <a:pt x="847" y="1076"/>
                    <a:pt x="1" y="2819"/>
                    <a:pt x="779" y="4020"/>
                  </a:cubicBezTo>
                  <a:lnTo>
                    <a:pt x="4544" y="2903"/>
                  </a:lnTo>
                  <a:cubicBezTo>
                    <a:pt x="4544" y="2903"/>
                    <a:pt x="4340" y="1135"/>
                    <a:pt x="2327" y="112"/>
                  </a:cubicBezTo>
                  <a:cubicBezTo>
                    <a:pt x="2177" y="37"/>
                    <a:pt x="2021" y="1"/>
                    <a:pt x="18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109;p41"/>
            <p:cNvSpPr/>
            <p:nvPr/>
          </p:nvSpPr>
          <p:spPr>
            <a:xfrm>
              <a:off x="3926559" y="1206641"/>
              <a:ext cx="189377" cy="222869"/>
            </a:xfrm>
            <a:custGeom>
              <a:avLst/>
              <a:gdLst/>
              <a:ahLst/>
              <a:cxnLst/>
              <a:rect l="l" t="t" r="r" b="b"/>
              <a:pathLst>
                <a:path w="1685" h="1983" extrusionOk="0">
                  <a:moveTo>
                    <a:pt x="662" y="0"/>
                  </a:moveTo>
                  <a:cubicBezTo>
                    <a:pt x="644" y="0"/>
                    <a:pt x="627" y="2"/>
                    <a:pt x="610" y="7"/>
                  </a:cubicBezTo>
                  <a:cubicBezTo>
                    <a:pt x="187" y="108"/>
                    <a:pt x="1" y="1893"/>
                    <a:pt x="77" y="1978"/>
                  </a:cubicBezTo>
                  <a:cubicBezTo>
                    <a:pt x="80" y="1981"/>
                    <a:pt x="85" y="1983"/>
                    <a:pt x="93" y="1983"/>
                  </a:cubicBezTo>
                  <a:cubicBezTo>
                    <a:pt x="270" y="1983"/>
                    <a:pt x="1684" y="1174"/>
                    <a:pt x="1684" y="1174"/>
                  </a:cubicBezTo>
                  <a:cubicBezTo>
                    <a:pt x="1684" y="1174"/>
                    <a:pt x="1078" y="0"/>
                    <a:pt x="662" y="0"/>
                  </a:cubicBezTo>
                  <a:close/>
                </a:path>
              </a:pathLst>
            </a:custGeom>
            <a:solidFill>
              <a:srgbClr val="CF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110;p41"/>
            <p:cNvSpPr/>
            <p:nvPr/>
          </p:nvSpPr>
          <p:spPr>
            <a:xfrm>
              <a:off x="3493077" y="1291945"/>
              <a:ext cx="1456574" cy="996337"/>
            </a:xfrm>
            <a:custGeom>
              <a:avLst/>
              <a:gdLst/>
              <a:ahLst/>
              <a:cxnLst/>
              <a:rect l="l" t="t" r="r" b="b"/>
              <a:pathLst>
                <a:path w="12960" h="8865" extrusionOk="0">
                  <a:moveTo>
                    <a:pt x="6702" y="1"/>
                  </a:moveTo>
                  <a:cubicBezTo>
                    <a:pt x="2420" y="1"/>
                    <a:pt x="2115" y="3799"/>
                    <a:pt x="2115" y="3799"/>
                  </a:cubicBezTo>
                  <a:cubicBezTo>
                    <a:pt x="0" y="5982"/>
                    <a:pt x="3553" y="8333"/>
                    <a:pt x="5693" y="8604"/>
                  </a:cubicBezTo>
                  <a:lnTo>
                    <a:pt x="7360" y="8807"/>
                  </a:lnTo>
                  <a:cubicBezTo>
                    <a:pt x="7652" y="8844"/>
                    <a:pt x="7954" y="8864"/>
                    <a:pt x="8257" y="8864"/>
                  </a:cubicBezTo>
                  <a:cubicBezTo>
                    <a:pt x="10176" y="8864"/>
                    <a:pt x="12129" y="8041"/>
                    <a:pt x="11742" y="5330"/>
                  </a:cubicBezTo>
                  <a:cubicBezTo>
                    <a:pt x="11742" y="5330"/>
                    <a:pt x="12960" y="703"/>
                    <a:pt x="8587" y="212"/>
                  </a:cubicBezTo>
                  <a:lnTo>
                    <a:pt x="7064" y="9"/>
                  </a:lnTo>
                  <a:cubicBezTo>
                    <a:pt x="6940" y="3"/>
                    <a:pt x="6820" y="1"/>
                    <a:pt x="6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111;p41"/>
            <p:cNvSpPr/>
            <p:nvPr/>
          </p:nvSpPr>
          <p:spPr>
            <a:xfrm>
              <a:off x="4166957" y="1856027"/>
              <a:ext cx="136217" cy="106321"/>
            </a:xfrm>
            <a:custGeom>
              <a:avLst/>
              <a:gdLst/>
              <a:ahLst/>
              <a:cxnLst/>
              <a:rect l="l" t="t" r="r" b="b"/>
              <a:pathLst>
                <a:path w="1212" h="946" extrusionOk="0">
                  <a:moveTo>
                    <a:pt x="671" y="0"/>
                  </a:moveTo>
                  <a:cubicBezTo>
                    <a:pt x="426" y="0"/>
                    <a:pt x="103" y="692"/>
                    <a:pt x="103" y="692"/>
                  </a:cubicBezTo>
                  <a:cubicBezTo>
                    <a:pt x="0" y="904"/>
                    <a:pt x="412" y="945"/>
                    <a:pt x="722" y="945"/>
                  </a:cubicBezTo>
                  <a:cubicBezTo>
                    <a:pt x="820" y="945"/>
                    <a:pt x="908" y="941"/>
                    <a:pt x="966" y="937"/>
                  </a:cubicBezTo>
                  <a:cubicBezTo>
                    <a:pt x="1212" y="912"/>
                    <a:pt x="975" y="260"/>
                    <a:pt x="763" y="41"/>
                  </a:cubicBezTo>
                  <a:cubicBezTo>
                    <a:pt x="734" y="13"/>
                    <a:pt x="703" y="0"/>
                    <a:pt x="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112;p41"/>
            <p:cNvSpPr/>
            <p:nvPr/>
          </p:nvSpPr>
          <p:spPr>
            <a:xfrm>
              <a:off x="4177522" y="1907502"/>
              <a:ext cx="113289" cy="54284"/>
            </a:xfrm>
            <a:custGeom>
              <a:avLst/>
              <a:gdLst/>
              <a:ahLst/>
              <a:cxnLst/>
              <a:rect l="l" t="t" r="r" b="b"/>
              <a:pathLst>
                <a:path w="1008" h="483" extrusionOk="0">
                  <a:moveTo>
                    <a:pt x="678" y="0"/>
                  </a:moveTo>
                  <a:cubicBezTo>
                    <a:pt x="393" y="0"/>
                    <a:pt x="160" y="161"/>
                    <a:pt x="1" y="327"/>
                  </a:cubicBezTo>
                  <a:cubicBezTo>
                    <a:pt x="53" y="454"/>
                    <a:pt x="341" y="482"/>
                    <a:pt x="585" y="482"/>
                  </a:cubicBezTo>
                  <a:cubicBezTo>
                    <a:pt x="700" y="482"/>
                    <a:pt x="805" y="476"/>
                    <a:pt x="872" y="471"/>
                  </a:cubicBezTo>
                  <a:cubicBezTo>
                    <a:pt x="1008" y="462"/>
                    <a:pt x="999" y="259"/>
                    <a:pt x="923" y="39"/>
                  </a:cubicBezTo>
                  <a:cubicBezTo>
                    <a:pt x="838" y="12"/>
                    <a:pt x="756" y="0"/>
                    <a:pt x="6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113;p41"/>
            <p:cNvSpPr/>
            <p:nvPr/>
          </p:nvSpPr>
          <p:spPr>
            <a:xfrm>
              <a:off x="4163361" y="1833887"/>
              <a:ext cx="139813" cy="131384"/>
            </a:xfrm>
            <a:custGeom>
              <a:avLst/>
              <a:gdLst/>
              <a:ahLst/>
              <a:cxnLst/>
              <a:rect l="l" t="t" r="r" b="b"/>
              <a:pathLst>
                <a:path w="1244" h="1169" fill="none" extrusionOk="0">
                  <a:moveTo>
                    <a:pt x="135" y="889"/>
                  </a:moveTo>
                  <a:cubicBezTo>
                    <a:pt x="135" y="889"/>
                    <a:pt x="550" y="1"/>
                    <a:pt x="795" y="238"/>
                  </a:cubicBezTo>
                  <a:cubicBezTo>
                    <a:pt x="1007" y="457"/>
                    <a:pt x="1244" y="1109"/>
                    <a:pt x="998" y="1134"/>
                  </a:cubicBezTo>
                  <a:cubicBezTo>
                    <a:pt x="753" y="1151"/>
                    <a:pt x="0" y="1168"/>
                    <a:pt x="135" y="88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114;p41"/>
            <p:cNvSpPr/>
            <p:nvPr/>
          </p:nvSpPr>
          <p:spPr>
            <a:xfrm>
              <a:off x="4179432" y="2231296"/>
              <a:ext cx="474623" cy="108569"/>
            </a:xfrm>
            <a:custGeom>
              <a:avLst/>
              <a:gdLst/>
              <a:ahLst/>
              <a:cxnLst/>
              <a:rect l="l" t="t" r="r" b="b"/>
              <a:pathLst>
                <a:path w="4223" h="966" fill="none" extrusionOk="0">
                  <a:moveTo>
                    <a:pt x="1" y="246"/>
                  </a:moveTo>
                  <a:cubicBezTo>
                    <a:pt x="1" y="246"/>
                    <a:pt x="3072" y="965"/>
                    <a:pt x="422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115;p41"/>
            <p:cNvSpPr/>
            <p:nvPr/>
          </p:nvSpPr>
          <p:spPr>
            <a:xfrm>
              <a:off x="4098288" y="1632372"/>
              <a:ext cx="379766" cy="186005"/>
            </a:xfrm>
            <a:custGeom>
              <a:avLst/>
              <a:gdLst/>
              <a:ahLst/>
              <a:cxnLst/>
              <a:rect l="l" t="t" r="r" b="b"/>
              <a:pathLst>
                <a:path w="3379" h="1655" extrusionOk="0">
                  <a:moveTo>
                    <a:pt x="1014" y="0"/>
                  </a:moveTo>
                  <a:cubicBezTo>
                    <a:pt x="440" y="0"/>
                    <a:pt x="0" y="168"/>
                    <a:pt x="97" y="575"/>
                  </a:cubicBezTo>
                  <a:cubicBezTo>
                    <a:pt x="257" y="1245"/>
                    <a:pt x="1188" y="1654"/>
                    <a:pt x="1985" y="1654"/>
                  </a:cubicBezTo>
                  <a:cubicBezTo>
                    <a:pt x="2498" y="1654"/>
                    <a:pt x="2955" y="1486"/>
                    <a:pt x="3117" y="1108"/>
                  </a:cubicBezTo>
                  <a:cubicBezTo>
                    <a:pt x="3379" y="494"/>
                    <a:pt x="1999" y="0"/>
                    <a:pt x="1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116;p41"/>
            <p:cNvSpPr/>
            <p:nvPr/>
          </p:nvSpPr>
          <p:spPr>
            <a:xfrm>
              <a:off x="4241246" y="1808262"/>
              <a:ext cx="13487" cy="46642"/>
            </a:xfrm>
            <a:custGeom>
              <a:avLst/>
              <a:gdLst/>
              <a:ahLst/>
              <a:cxnLst/>
              <a:rect l="l" t="t" r="r" b="b"/>
              <a:pathLst>
                <a:path w="120" h="415" fill="none" extrusionOk="0">
                  <a:moveTo>
                    <a:pt x="119" y="0"/>
                  </a:moveTo>
                  <a:cubicBezTo>
                    <a:pt x="119" y="0"/>
                    <a:pt x="1" y="279"/>
                    <a:pt x="26" y="41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117;p41"/>
            <p:cNvSpPr/>
            <p:nvPr/>
          </p:nvSpPr>
          <p:spPr>
            <a:xfrm>
              <a:off x="3739320" y="1291270"/>
              <a:ext cx="542956" cy="389544"/>
            </a:xfrm>
            <a:custGeom>
              <a:avLst/>
              <a:gdLst/>
              <a:ahLst/>
              <a:cxnLst/>
              <a:rect l="l" t="t" r="r" b="b"/>
              <a:pathLst>
                <a:path w="4831" h="3466" extrusionOk="0">
                  <a:moveTo>
                    <a:pt x="4514" y="0"/>
                  </a:moveTo>
                  <a:cubicBezTo>
                    <a:pt x="1145" y="0"/>
                    <a:pt x="238" y="2355"/>
                    <a:pt x="0" y="3357"/>
                  </a:cubicBezTo>
                  <a:cubicBezTo>
                    <a:pt x="457" y="3431"/>
                    <a:pt x="871" y="3466"/>
                    <a:pt x="1247" y="3466"/>
                  </a:cubicBezTo>
                  <a:cubicBezTo>
                    <a:pt x="4072" y="3466"/>
                    <a:pt x="4741" y="1522"/>
                    <a:pt x="4831" y="7"/>
                  </a:cubicBezTo>
                  <a:cubicBezTo>
                    <a:pt x="4723" y="2"/>
                    <a:pt x="4617" y="0"/>
                    <a:pt x="4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118;p41"/>
            <p:cNvSpPr/>
            <p:nvPr/>
          </p:nvSpPr>
          <p:spPr>
            <a:xfrm>
              <a:off x="4361389" y="1303409"/>
              <a:ext cx="588249" cy="690075"/>
            </a:xfrm>
            <a:custGeom>
              <a:avLst/>
              <a:gdLst/>
              <a:ahLst/>
              <a:cxnLst/>
              <a:rect l="l" t="t" r="r" b="b"/>
              <a:pathLst>
                <a:path w="5234" h="6140" extrusionOk="0">
                  <a:moveTo>
                    <a:pt x="65" y="0"/>
                  </a:moveTo>
                  <a:cubicBezTo>
                    <a:pt x="1" y="2341"/>
                    <a:pt x="393" y="6139"/>
                    <a:pt x="3612" y="6139"/>
                  </a:cubicBezTo>
                  <a:cubicBezTo>
                    <a:pt x="3755" y="6139"/>
                    <a:pt x="3904" y="6132"/>
                    <a:pt x="4058" y="6116"/>
                  </a:cubicBezTo>
                  <a:cubicBezTo>
                    <a:pt x="4067" y="5846"/>
                    <a:pt x="4058" y="5550"/>
                    <a:pt x="4007" y="5228"/>
                  </a:cubicBezTo>
                  <a:lnTo>
                    <a:pt x="4016" y="5228"/>
                  </a:lnTo>
                  <a:cubicBezTo>
                    <a:pt x="4016" y="5228"/>
                    <a:pt x="5234" y="601"/>
                    <a:pt x="861" y="110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119;p41"/>
            <p:cNvSpPr/>
            <p:nvPr/>
          </p:nvSpPr>
          <p:spPr>
            <a:xfrm>
              <a:off x="3828668" y="1670135"/>
              <a:ext cx="252990" cy="214215"/>
            </a:xfrm>
            <a:custGeom>
              <a:avLst/>
              <a:gdLst/>
              <a:ahLst/>
              <a:cxnLst/>
              <a:rect l="l" t="t" r="r" b="b"/>
              <a:pathLst>
                <a:path w="2251" h="1906" extrusionOk="0">
                  <a:moveTo>
                    <a:pt x="998" y="1"/>
                  </a:moveTo>
                  <a:cubicBezTo>
                    <a:pt x="481" y="1"/>
                    <a:pt x="0" y="307"/>
                    <a:pt x="0" y="307"/>
                  </a:cubicBezTo>
                  <a:lnTo>
                    <a:pt x="2251" y="1906"/>
                  </a:lnTo>
                  <a:cubicBezTo>
                    <a:pt x="2175" y="368"/>
                    <a:pt x="1564" y="1"/>
                    <a:pt x="998" y="1"/>
                  </a:cubicBezTo>
                  <a:close/>
                </a:path>
              </a:pathLst>
            </a:custGeom>
            <a:solidFill>
              <a:srgbClr val="FF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120;p41"/>
            <p:cNvSpPr/>
            <p:nvPr/>
          </p:nvSpPr>
          <p:spPr>
            <a:xfrm>
              <a:off x="3817991" y="1700930"/>
              <a:ext cx="267938" cy="190164"/>
            </a:xfrm>
            <a:custGeom>
              <a:avLst/>
              <a:gdLst/>
              <a:ahLst/>
              <a:cxnLst/>
              <a:rect l="l" t="t" r="r" b="b"/>
              <a:pathLst>
                <a:path w="2384" h="1692" extrusionOk="0">
                  <a:moveTo>
                    <a:pt x="1156" y="0"/>
                  </a:moveTo>
                  <a:cubicBezTo>
                    <a:pt x="537" y="0"/>
                    <a:pt x="0" y="676"/>
                    <a:pt x="476" y="1319"/>
                  </a:cubicBezTo>
                  <a:cubicBezTo>
                    <a:pt x="674" y="1583"/>
                    <a:pt x="933" y="1692"/>
                    <a:pt x="1185" y="1692"/>
                  </a:cubicBezTo>
                  <a:cubicBezTo>
                    <a:pt x="1805" y="1692"/>
                    <a:pt x="2383" y="1033"/>
                    <a:pt x="1914" y="414"/>
                  </a:cubicBezTo>
                  <a:cubicBezTo>
                    <a:pt x="1693" y="120"/>
                    <a:pt x="1418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121;p41"/>
            <p:cNvSpPr/>
            <p:nvPr/>
          </p:nvSpPr>
          <p:spPr>
            <a:xfrm>
              <a:off x="3828668" y="1553475"/>
              <a:ext cx="252990" cy="330876"/>
            </a:xfrm>
            <a:custGeom>
              <a:avLst/>
              <a:gdLst/>
              <a:ahLst/>
              <a:cxnLst/>
              <a:rect l="l" t="t" r="r" b="b"/>
              <a:pathLst>
                <a:path w="2251" h="2944" fill="none" extrusionOk="0">
                  <a:moveTo>
                    <a:pt x="0" y="1345"/>
                  </a:moveTo>
                  <a:cubicBezTo>
                    <a:pt x="0" y="1345"/>
                    <a:pt x="2107" y="0"/>
                    <a:pt x="2251" y="294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122;p41"/>
            <p:cNvSpPr/>
            <p:nvPr/>
          </p:nvSpPr>
          <p:spPr>
            <a:xfrm>
              <a:off x="4381057" y="1829728"/>
              <a:ext cx="311882" cy="132620"/>
            </a:xfrm>
            <a:custGeom>
              <a:avLst/>
              <a:gdLst/>
              <a:ahLst/>
              <a:cxnLst/>
              <a:rect l="l" t="t" r="r" b="b"/>
              <a:pathLst>
                <a:path w="2775" h="1180" extrusionOk="0">
                  <a:moveTo>
                    <a:pt x="1606" y="0"/>
                  </a:moveTo>
                  <a:cubicBezTo>
                    <a:pt x="638" y="0"/>
                    <a:pt x="0" y="1180"/>
                    <a:pt x="0" y="1180"/>
                  </a:cubicBezTo>
                  <a:lnTo>
                    <a:pt x="2775" y="579"/>
                  </a:lnTo>
                  <a:cubicBezTo>
                    <a:pt x="2351" y="156"/>
                    <a:pt x="1957" y="0"/>
                    <a:pt x="1606" y="0"/>
                  </a:cubicBezTo>
                  <a:close/>
                </a:path>
              </a:pathLst>
            </a:custGeom>
            <a:solidFill>
              <a:srgbClr val="FF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123;p41"/>
            <p:cNvSpPr/>
            <p:nvPr/>
          </p:nvSpPr>
          <p:spPr>
            <a:xfrm>
              <a:off x="4485578" y="1829953"/>
              <a:ext cx="207360" cy="94408"/>
            </a:xfrm>
            <a:custGeom>
              <a:avLst/>
              <a:gdLst/>
              <a:ahLst/>
              <a:cxnLst/>
              <a:rect l="l" t="t" r="r" b="b"/>
              <a:pathLst>
                <a:path w="1845" h="840" extrusionOk="0">
                  <a:moveTo>
                    <a:pt x="671" y="1"/>
                  </a:moveTo>
                  <a:cubicBezTo>
                    <a:pt x="424" y="1"/>
                    <a:pt x="200" y="76"/>
                    <a:pt x="1" y="188"/>
                  </a:cubicBezTo>
                  <a:cubicBezTo>
                    <a:pt x="178" y="433"/>
                    <a:pt x="382" y="662"/>
                    <a:pt x="610" y="839"/>
                  </a:cubicBezTo>
                  <a:lnTo>
                    <a:pt x="1845" y="577"/>
                  </a:lnTo>
                  <a:cubicBezTo>
                    <a:pt x="1417" y="154"/>
                    <a:pt x="1022" y="1"/>
                    <a:pt x="671" y="1"/>
                  </a:cubicBezTo>
                  <a:close/>
                </a:path>
              </a:pathLst>
            </a:custGeom>
            <a:solidFill>
              <a:srgbClr val="F0A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124;p41"/>
            <p:cNvSpPr/>
            <p:nvPr/>
          </p:nvSpPr>
          <p:spPr>
            <a:xfrm>
              <a:off x="4430283" y="1849284"/>
              <a:ext cx="267039" cy="178138"/>
            </a:xfrm>
            <a:custGeom>
              <a:avLst/>
              <a:gdLst/>
              <a:ahLst/>
              <a:cxnLst/>
              <a:rect l="l" t="t" r="r" b="b"/>
              <a:pathLst>
                <a:path w="2376" h="1585" extrusionOk="0">
                  <a:moveTo>
                    <a:pt x="1142" y="1"/>
                  </a:moveTo>
                  <a:cubicBezTo>
                    <a:pt x="346" y="1"/>
                    <a:pt x="1" y="1125"/>
                    <a:pt x="848" y="1505"/>
                  </a:cubicBezTo>
                  <a:cubicBezTo>
                    <a:pt x="974" y="1560"/>
                    <a:pt x="1096" y="1585"/>
                    <a:pt x="1209" y="1585"/>
                  </a:cubicBezTo>
                  <a:cubicBezTo>
                    <a:pt x="1975" y="1585"/>
                    <a:pt x="2376" y="453"/>
                    <a:pt x="1550" y="92"/>
                  </a:cubicBezTo>
                  <a:cubicBezTo>
                    <a:pt x="1405" y="29"/>
                    <a:pt x="1268" y="1"/>
                    <a:pt x="1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125;p41"/>
            <p:cNvSpPr/>
            <p:nvPr/>
          </p:nvSpPr>
          <p:spPr>
            <a:xfrm>
              <a:off x="4381057" y="1715990"/>
              <a:ext cx="311882" cy="246359"/>
            </a:xfrm>
            <a:custGeom>
              <a:avLst/>
              <a:gdLst/>
              <a:ahLst/>
              <a:cxnLst/>
              <a:rect l="l" t="t" r="r" b="b"/>
              <a:pathLst>
                <a:path w="2775" h="2192" fill="none" extrusionOk="0">
                  <a:moveTo>
                    <a:pt x="0" y="2192"/>
                  </a:moveTo>
                  <a:cubicBezTo>
                    <a:pt x="0" y="2192"/>
                    <a:pt x="1185" y="1"/>
                    <a:pt x="2775" y="159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126;p41"/>
            <p:cNvSpPr/>
            <p:nvPr/>
          </p:nvSpPr>
          <p:spPr>
            <a:xfrm>
              <a:off x="4050186" y="1367358"/>
              <a:ext cx="213204" cy="89238"/>
            </a:xfrm>
            <a:custGeom>
              <a:avLst/>
              <a:gdLst/>
              <a:ahLst/>
              <a:cxnLst/>
              <a:rect l="l" t="t" r="r" b="b"/>
              <a:pathLst>
                <a:path w="1897" h="794" extrusionOk="0">
                  <a:moveTo>
                    <a:pt x="1142" y="1"/>
                  </a:moveTo>
                  <a:cubicBezTo>
                    <a:pt x="806" y="1"/>
                    <a:pt x="444" y="143"/>
                    <a:pt x="220" y="345"/>
                  </a:cubicBezTo>
                  <a:cubicBezTo>
                    <a:pt x="110" y="438"/>
                    <a:pt x="26" y="565"/>
                    <a:pt x="9" y="717"/>
                  </a:cubicBezTo>
                  <a:cubicBezTo>
                    <a:pt x="0" y="768"/>
                    <a:pt x="36" y="793"/>
                    <a:pt x="76" y="793"/>
                  </a:cubicBezTo>
                  <a:cubicBezTo>
                    <a:pt x="115" y="793"/>
                    <a:pt x="157" y="768"/>
                    <a:pt x="161" y="717"/>
                  </a:cubicBezTo>
                  <a:cubicBezTo>
                    <a:pt x="178" y="590"/>
                    <a:pt x="288" y="480"/>
                    <a:pt x="390" y="404"/>
                  </a:cubicBezTo>
                  <a:cubicBezTo>
                    <a:pt x="525" y="303"/>
                    <a:pt x="686" y="235"/>
                    <a:pt x="855" y="201"/>
                  </a:cubicBezTo>
                  <a:cubicBezTo>
                    <a:pt x="943" y="180"/>
                    <a:pt x="1037" y="167"/>
                    <a:pt x="1131" y="167"/>
                  </a:cubicBezTo>
                  <a:cubicBezTo>
                    <a:pt x="1370" y="167"/>
                    <a:pt x="1605" y="249"/>
                    <a:pt x="1726" y="480"/>
                  </a:cubicBezTo>
                  <a:cubicBezTo>
                    <a:pt x="1742" y="509"/>
                    <a:pt x="1765" y="521"/>
                    <a:pt x="1789" y="521"/>
                  </a:cubicBezTo>
                  <a:cubicBezTo>
                    <a:pt x="1842" y="521"/>
                    <a:pt x="1897" y="460"/>
                    <a:pt x="1861" y="396"/>
                  </a:cubicBezTo>
                  <a:cubicBezTo>
                    <a:pt x="1718" y="113"/>
                    <a:pt x="144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127;p41"/>
            <p:cNvSpPr/>
            <p:nvPr/>
          </p:nvSpPr>
          <p:spPr>
            <a:xfrm>
              <a:off x="4486365" y="1443109"/>
              <a:ext cx="186680" cy="151165"/>
            </a:xfrm>
            <a:custGeom>
              <a:avLst/>
              <a:gdLst/>
              <a:ahLst/>
              <a:cxnLst/>
              <a:rect l="l" t="t" r="r" b="b"/>
              <a:pathLst>
                <a:path w="1661" h="1345" extrusionOk="0">
                  <a:moveTo>
                    <a:pt x="427" y="1"/>
                  </a:moveTo>
                  <a:cubicBezTo>
                    <a:pt x="421" y="1"/>
                    <a:pt x="415" y="1"/>
                    <a:pt x="408" y="1"/>
                  </a:cubicBezTo>
                  <a:cubicBezTo>
                    <a:pt x="256" y="1"/>
                    <a:pt x="121" y="69"/>
                    <a:pt x="36" y="187"/>
                  </a:cubicBezTo>
                  <a:cubicBezTo>
                    <a:pt x="0" y="247"/>
                    <a:pt x="57" y="307"/>
                    <a:pt x="115" y="307"/>
                  </a:cubicBezTo>
                  <a:cubicBezTo>
                    <a:pt x="139" y="307"/>
                    <a:pt x="163" y="296"/>
                    <a:pt x="180" y="272"/>
                  </a:cubicBezTo>
                  <a:cubicBezTo>
                    <a:pt x="238" y="187"/>
                    <a:pt x="325" y="156"/>
                    <a:pt x="419" y="156"/>
                  </a:cubicBezTo>
                  <a:cubicBezTo>
                    <a:pt x="532" y="156"/>
                    <a:pt x="655" y="200"/>
                    <a:pt x="747" y="246"/>
                  </a:cubicBezTo>
                  <a:cubicBezTo>
                    <a:pt x="1000" y="373"/>
                    <a:pt x="1237" y="576"/>
                    <a:pt x="1364" y="830"/>
                  </a:cubicBezTo>
                  <a:cubicBezTo>
                    <a:pt x="1432" y="957"/>
                    <a:pt x="1474" y="1101"/>
                    <a:pt x="1449" y="1244"/>
                  </a:cubicBezTo>
                  <a:cubicBezTo>
                    <a:pt x="1434" y="1305"/>
                    <a:pt x="1485" y="1345"/>
                    <a:pt x="1533" y="1345"/>
                  </a:cubicBezTo>
                  <a:cubicBezTo>
                    <a:pt x="1565" y="1345"/>
                    <a:pt x="1594" y="1327"/>
                    <a:pt x="1601" y="1287"/>
                  </a:cubicBezTo>
                  <a:cubicBezTo>
                    <a:pt x="1660" y="957"/>
                    <a:pt x="1474" y="644"/>
                    <a:pt x="1246" y="415"/>
                  </a:cubicBezTo>
                  <a:cubicBezTo>
                    <a:pt x="1038" y="208"/>
                    <a:pt x="742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128;p41"/>
            <p:cNvSpPr/>
            <p:nvPr/>
          </p:nvSpPr>
          <p:spPr>
            <a:xfrm>
              <a:off x="4231805" y="1782187"/>
              <a:ext cx="57993" cy="31020"/>
            </a:xfrm>
            <a:custGeom>
              <a:avLst/>
              <a:gdLst/>
              <a:ahLst/>
              <a:cxnLst/>
              <a:rect l="l" t="t" r="r" b="b"/>
              <a:pathLst>
                <a:path w="516" h="276" extrusionOk="0">
                  <a:moveTo>
                    <a:pt x="205" y="1"/>
                  </a:moveTo>
                  <a:cubicBezTo>
                    <a:pt x="184" y="1"/>
                    <a:pt x="163" y="2"/>
                    <a:pt x="144" y="4"/>
                  </a:cubicBezTo>
                  <a:cubicBezTo>
                    <a:pt x="0" y="12"/>
                    <a:pt x="93" y="215"/>
                    <a:pt x="220" y="266"/>
                  </a:cubicBezTo>
                  <a:cubicBezTo>
                    <a:pt x="236" y="273"/>
                    <a:pt x="252" y="276"/>
                    <a:pt x="269" y="276"/>
                  </a:cubicBezTo>
                  <a:cubicBezTo>
                    <a:pt x="379" y="276"/>
                    <a:pt x="500" y="148"/>
                    <a:pt x="508" y="97"/>
                  </a:cubicBezTo>
                  <a:cubicBezTo>
                    <a:pt x="515" y="46"/>
                    <a:pt x="344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129;p41"/>
            <p:cNvSpPr/>
            <p:nvPr/>
          </p:nvSpPr>
          <p:spPr>
            <a:xfrm>
              <a:off x="3763033" y="1324313"/>
              <a:ext cx="289179" cy="258722"/>
            </a:xfrm>
            <a:custGeom>
              <a:avLst/>
              <a:gdLst/>
              <a:ahLst/>
              <a:cxnLst/>
              <a:rect l="l" t="t" r="r" b="b"/>
              <a:pathLst>
                <a:path w="2573" h="2302" fill="none" extrusionOk="0">
                  <a:moveTo>
                    <a:pt x="2572" y="0"/>
                  </a:moveTo>
                  <a:cubicBezTo>
                    <a:pt x="2572" y="0"/>
                    <a:pt x="923" y="203"/>
                    <a:pt x="1" y="230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130;p41"/>
            <p:cNvSpPr/>
            <p:nvPr/>
          </p:nvSpPr>
          <p:spPr>
            <a:xfrm>
              <a:off x="4678662" y="1389948"/>
              <a:ext cx="225342" cy="501147"/>
            </a:xfrm>
            <a:custGeom>
              <a:avLst/>
              <a:gdLst/>
              <a:ahLst/>
              <a:cxnLst/>
              <a:rect l="l" t="t" r="r" b="b"/>
              <a:pathLst>
                <a:path w="2005" h="4459" fill="none" extrusionOk="0">
                  <a:moveTo>
                    <a:pt x="0" y="0"/>
                  </a:moveTo>
                  <a:cubicBezTo>
                    <a:pt x="0" y="0"/>
                    <a:pt x="2005" y="1700"/>
                    <a:pt x="1193" y="445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131;p41"/>
            <p:cNvSpPr/>
            <p:nvPr/>
          </p:nvSpPr>
          <p:spPr>
            <a:xfrm>
              <a:off x="4272602" y="1856702"/>
              <a:ext cx="44844" cy="141836"/>
            </a:xfrm>
            <a:custGeom>
              <a:avLst/>
              <a:gdLst/>
              <a:ahLst/>
              <a:cxnLst/>
              <a:rect l="l" t="t" r="r" b="b"/>
              <a:pathLst>
                <a:path w="399" h="1262" fill="none" extrusionOk="0">
                  <a:moveTo>
                    <a:pt x="399" y="1"/>
                  </a:moveTo>
                  <a:cubicBezTo>
                    <a:pt x="399" y="1"/>
                    <a:pt x="1" y="466"/>
                    <a:pt x="255" y="126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132;p41"/>
            <p:cNvSpPr/>
            <p:nvPr/>
          </p:nvSpPr>
          <p:spPr>
            <a:xfrm>
              <a:off x="4149987" y="1852880"/>
              <a:ext cx="47653" cy="115200"/>
            </a:xfrm>
            <a:custGeom>
              <a:avLst/>
              <a:gdLst/>
              <a:ahLst/>
              <a:cxnLst/>
              <a:rect l="l" t="t" r="r" b="b"/>
              <a:pathLst>
                <a:path w="424" h="1025" fill="none" extrusionOk="0">
                  <a:moveTo>
                    <a:pt x="424" y="1"/>
                  </a:moveTo>
                  <a:cubicBezTo>
                    <a:pt x="424" y="1"/>
                    <a:pt x="364" y="551"/>
                    <a:pt x="1" y="102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133;p41"/>
            <p:cNvSpPr/>
            <p:nvPr/>
          </p:nvSpPr>
          <p:spPr>
            <a:xfrm>
              <a:off x="3746850" y="2307271"/>
              <a:ext cx="566783" cy="255912"/>
            </a:xfrm>
            <a:custGeom>
              <a:avLst/>
              <a:gdLst/>
              <a:ahLst/>
              <a:cxnLst/>
              <a:rect l="l" t="t" r="r" b="b"/>
              <a:pathLst>
                <a:path w="5043" h="2277" extrusionOk="0">
                  <a:moveTo>
                    <a:pt x="289" y="1"/>
                  </a:moveTo>
                  <a:cubicBezTo>
                    <a:pt x="272" y="1"/>
                    <a:pt x="258" y="4"/>
                    <a:pt x="246" y="10"/>
                  </a:cubicBezTo>
                  <a:cubicBezTo>
                    <a:pt x="26" y="137"/>
                    <a:pt x="466" y="484"/>
                    <a:pt x="466" y="484"/>
                  </a:cubicBezTo>
                  <a:cubicBezTo>
                    <a:pt x="466" y="484"/>
                    <a:pt x="60" y="501"/>
                    <a:pt x="102" y="602"/>
                  </a:cubicBezTo>
                  <a:cubicBezTo>
                    <a:pt x="145" y="704"/>
                    <a:pt x="398" y="830"/>
                    <a:pt x="398" y="830"/>
                  </a:cubicBezTo>
                  <a:cubicBezTo>
                    <a:pt x="398" y="830"/>
                    <a:pt x="1" y="966"/>
                    <a:pt x="69" y="1017"/>
                  </a:cubicBezTo>
                  <a:cubicBezTo>
                    <a:pt x="128" y="1076"/>
                    <a:pt x="4205" y="2277"/>
                    <a:pt x="4205" y="2277"/>
                  </a:cubicBezTo>
                  <a:lnTo>
                    <a:pt x="5043" y="306"/>
                  </a:lnTo>
                  <a:cubicBezTo>
                    <a:pt x="4950" y="247"/>
                    <a:pt x="2209" y="188"/>
                    <a:pt x="948" y="145"/>
                  </a:cubicBezTo>
                  <a:cubicBezTo>
                    <a:pt x="660" y="138"/>
                    <a:pt x="410" y="1"/>
                    <a:pt x="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134;p41"/>
            <p:cNvSpPr/>
            <p:nvPr/>
          </p:nvSpPr>
          <p:spPr>
            <a:xfrm>
              <a:off x="3946564" y="2481362"/>
              <a:ext cx="316715" cy="89462"/>
            </a:xfrm>
            <a:custGeom>
              <a:avLst/>
              <a:gdLst/>
              <a:ahLst/>
              <a:cxnLst/>
              <a:rect l="l" t="t" r="r" b="b"/>
              <a:pathLst>
                <a:path w="2818" h="796" fill="none" extrusionOk="0">
                  <a:moveTo>
                    <a:pt x="0" y="0"/>
                  </a:moveTo>
                  <a:cubicBezTo>
                    <a:pt x="0" y="0"/>
                    <a:pt x="2183" y="796"/>
                    <a:pt x="2817" y="7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135;p41"/>
            <p:cNvSpPr/>
            <p:nvPr/>
          </p:nvSpPr>
          <p:spPr>
            <a:xfrm>
              <a:off x="3748760" y="2304573"/>
              <a:ext cx="304352" cy="139813"/>
            </a:xfrm>
            <a:custGeom>
              <a:avLst/>
              <a:gdLst/>
              <a:ahLst/>
              <a:cxnLst/>
              <a:rect l="l" t="t" r="r" b="b"/>
              <a:pathLst>
                <a:path w="2708" h="1244" fill="none" extrusionOk="0">
                  <a:moveTo>
                    <a:pt x="627" y="1244"/>
                  </a:moveTo>
                  <a:cubicBezTo>
                    <a:pt x="627" y="1244"/>
                    <a:pt x="94" y="1151"/>
                    <a:pt x="52" y="1041"/>
                  </a:cubicBezTo>
                  <a:cubicBezTo>
                    <a:pt x="1" y="939"/>
                    <a:pt x="381" y="854"/>
                    <a:pt x="381" y="854"/>
                  </a:cubicBezTo>
                  <a:cubicBezTo>
                    <a:pt x="381" y="854"/>
                    <a:pt x="52" y="736"/>
                    <a:pt x="85" y="626"/>
                  </a:cubicBezTo>
                  <a:cubicBezTo>
                    <a:pt x="119" y="516"/>
                    <a:pt x="458" y="508"/>
                    <a:pt x="458" y="508"/>
                  </a:cubicBezTo>
                  <a:cubicBezTo>
                    <a:pt x="458" y="508"/>
                    <a:pt x="9" y="186"/>
                    <a:pt x="229" y="34"/>
                  </a:cubicBezTo>
                  <a:cubicBezTo>
                    <a:pt x="229" y="34"/>
                    <a:pt x="398" y="0"/>
                    <a:pt x="771" y="169"/>
                  </a:cubicBezTo>
                  <a:cubicBezTo>
                    <a:pt x="771" y="169"/>
                    <a:pt x="2437" y="254"/>
                    <a:pt x="2708" y="2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" name="Google Shape;2136;p41"/>
            <p:cNvGrpSpPr/>
            <p:nvPr/>
          </p:nvGrpSpPr>
          <p:grpSpPr>
            <a:xfrm rot="675360">
              <a:off x="3993071" y="1680847"/>
              <a:ext cx="576702" cy="46781"/>
              <a:chOff x="4652037" y="2398075"/>
              <a:chExt cx="576681" cy="46780"/>
            </a:xfrm>
          </p:grpSpPr>
          <p:sp>
            <p:nvSpPr>
              <p:cNvPr id="198" name="Google Shape;2137;p41"/>
              <p:cNvSpPr/>
              <p:nvPr/>
            </p:nvSpPr>
            <p:spPr>
              <a:xfrm>
                <a:off x="4652037" y="2398075"/>
                <a:ext cx="245846" cy="45568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582" extrusionOk="0">
                    <a:moveTo>
                      <a:pt x="306" y="1"/>
                    </a:moveTo>
                    <a:cubicBezTo>
                      <a:pt x="115" y="1"/>
                      <a:pt x="1" y="20"/>
                      <a:pt x="1" y="82"/>
                    </a:cubicBezTo>
                    <a:cubicBezTo>
                      <a:pt x="1" y="234"/>
                      <a:pt x="745" y="581"/>
                      <a:pt x="1608" y="581"/>
                    </a:cubicBezTo>
                    <a:cubicBezTo>
                      <a:pt x="2471" y="581"/>
                      <a:pt x="3139" y="234"/>
                      <a:pt x="3139" y="82"/>
                    </a:cubicBezTo>
                    <a:lnTo>
                      <a:pt x="3131" y="82"/>
                    </a:lnTo>
                    <a:cubicBezTo>
                      <a:pt x="3131" y="20"/>
                      <a:pt x="3035" y="1"/>
                      <a:pt x="2868" y="1"/>
                    </a:cubicBezTo>
                    <a:cubicBezTo>
                      <a:pt x="2604" y="1"/>
                      <a:pt x="2162" y="48"/>
                      <a:pt x="1633" y="48"/>
                    </a:cubicBezTo>
                    <a:cubicBezTo>
                      <a:pt x="1100" y="48"/>
                      <a:pt x="608" y="1"/>
                      <a:pt x="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2138;p41"/>
              <p:cNvSpPr/>
              <p:nvPr/>
            </p:nvSpPr>
            <p:spPr>
              <a:xfrm>
                <a:off x="4983577" y="2399600"/>
                <a:ext cx="245142" cy="45255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578" extrusionOk="0">
                    <a:moveTo>
                      <a:pt x="311" y="1"/>
                    </a:moveTo>
                    <a:cubicBezTo>
                      <a:pt x="117" y="1"/>
                      <a:pt x="0" y="19"/>
                      <a:pt x="0" y="78"/>
                    </a:cubicBezTo>
                    <a:cubicBezTo>
                      <a:pt x="0" y="231"/>
                      <a:pt x="736" y="577"/>
                      <a:pt x="1599" y="577"/>
                    </a:cubicBezTo>
                    <a:cubicBezTo>
                      <a:pt x="2471" y="577"/>
                      <a:pt x="3130" y="231"/>
                      <a:pt x="3130" y="78"/>
                    </a:cubicBezTo>
                    <a:cubicBezTo>
                      <a:pt x="3130" y="19"/>
                      <a:pt x="3032" y="1"/>
                      <a:pt x="2860" y="1"/>
                    </a:cubicBezTo>
                    <a:cubicBezTo>
                      <a:pt x="2594" y="1"/>
                      <a:pt x="2150" y="44"/>
                      <a:pt x="1625" y="44"/>
                    </a:cubicBezTo>
                    <a:cubicBezTo>
                      <a:pt x="1099" y="44"/>
                      <a:pt x="612" y="1"/>
                      <a:pt x="3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1" name="Google Shape;2601;p50"/>
          <p:cNvGrpSpPr/>
          <p:nvPr/>
        </p:nvGrpSpPr>
        <p:grpSpPr>
          <a:xfrm flipH="1">
            <a:off x="7495188" y="1214690"/>
            <a:ext cx="380724" cy="373770"/>
            <a:chOff x="5580350" y="3264303"/>
            <a:chExt cx="380724" cy="373770"/>
          </a:xfrm>
        </p:grpSpPr>
        <p:sp>
          <p:nvSpPr>
            <p:cNvPr id="2602" name="Google Shape;2602;p50"/>
            <p:cNvSpPr/>
            <p:nvPr/>
          </p:nvSpPr>
          <p:spPr>
            <a:xfrm>
              <a:off x="5580350" y="3412004"/>
              <a:ext cx="266396" cy="226069"/>
            </a:xfrm>
            <a:custGeom>
              <a:avLst/>
              <a:gdLst/>
              <a:ahLst/>
              <a:cxnLst/>
              <a:rect l="l" t="t" r="r" b="b"/>
              <a:pathLst>
                <a:path w="2682" h="2276" extrusionOk="0">
                  <a:moveTo>
                    <a:pt x="573" y="1"/>
                  </a:moveTo>
                  <a:cubicBezTo>
                    <a:pt x="488" y="1"/>
                    <a:pt x="491" y="137"/>
                    <a:pt x="288" y="389"/>
                  </a:cubicBezTo>
                  <a:cubicBezTo>
                    <a:pt x="0" y="736"/>
                    <a:pt x="2293" y="2275"/>
                    <a:pt x="2293" y="2275"/>
                  </a:cubicBezTo>
                  <a:cubicBezTo>
                    <a:pt x="2293" y="2275"/>
                    <a:pt x="2530" y="2039"/>
                    <a:pt x="2606" y="1929"/>
                  </a:cubicBezTo>
                  <a:cubicBezTo>
                    <a:pt x="2682" y="1819"/>
                    <a:pt x="990" y="211"/>
                    <a:pt x="719" y="59"/>
                  </a:cubicBezTo>
                  <a:cubicBezTo>
                    <a:pt x="648" y="20"/>
                    <a:pt x="604" y="1"/>
                    <a:pt x="573" y="1"/>
                  </a:cubicBez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0"/>
            <p:cNvSpPr/>
            <p:nvPr/>
          </p:nvSpPr>
          <p:spPr>
            <a:xfrm>
              <a:off x="5777814" y="3264303"/>
              <a:ext cx="183259" cy="262026"/>
            </a:xfrm>
            <a:custGeom>
              <a:avLst/>
              <a:gdLst/>
              <a:ahLst/>
              <a:cxnLst/>
              <a:rect l="l" t="t" r="r" b="b"/>
              <a:pathLst>
                <a:path w="1845" h="2638" extrusionOk="0">
                  <a:moveTo>
                    <a:pt x="924" y="0"/>
                  </a:moveTo>
                  <a:cubicBezTo>
                    <a:pt x="731" y="0"/>
                    <a:pt x="435" y="171"/>
                    <a:pt x="229" y="370"/>
                  </a:cubicBezTo>
                  <a:cubicBezTo>
                    <a:pt x="0" y="582"/>
                    <a:pt x="1489" y="2637"/>
                    <a:pt x="1489" y="2637"/>
                  </a:cubicBezTo>
                  <a:lnTo>
                    <a:pt x="1844" y="2214"/>
                  </a:lnTo>
                  <a:cubicBezTo>
                    <a:pt x="1844" y="2214"/>
                    <a:pt x="1168" y="57"/>
                    <a:pt x="982" y="6"/>
                  </a:cubicBezTo>
                  <a:cubicBezTo>
                    <a:pt x="964" y="2"/>
                    <a:pt x="944" y="0"/>
                    <a:pt x="924" y="0"/>
                  </a:cubicBez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0"/>
            <p:cNvSpPr/>
            <p:nvPr/>
          </p:nvSpPr>
          <p:spPr>
            <a:xfrm>
              <a:off x="5580350" y="3412004"/>
              <a:ext cx="265602" cy="226069"/>
            </a:xfrm>
            <a:custGeom>
              <a:avLst/>
              <a:gdLst/>
              <a:ahLst/>
              <a:cxnLst/>
              <a:rect l="l" t="t" r="r" b="b"/>
              <a:pathLst>
                <a:path w="2674" h="2276" extrusionOk="0">
                  <a:moveTo>
                    <a:pt x="571" y="1"/>
                  </a:moveTo>
                  <a:cubicBezTo>
                    <a:pt x="484" y="1"/>
                    <a:pt x="483" y="137"/>
                    <a:pt x="280" y="389"/>
                  </a:cubicBezTo>
                  <a:cubicBezTo>
                    <a:pt x="0" y="736"/>
                    <a:pt x="2293" y="2275"/>
                    <a:pt x="2293" y="2275"/>
                  </a:cubicBezTo>
                  <a:cubicBezTo>
                    <a:pt x="2293" y="2275"/>
                    <a:pt x="2521" y="2030"/>
                    <a:pt x="2597" y="1929"/>
                  </a:cubicBezTo>
                  <a:cubicBezTo>
                    <a:pt x="2674" y="1819"/>
                    <a:pt x="982" y="211"/>
                    <a:pt x="719" y="59"/>
                  </a:cubicBezTo>
                  <a:cubicBezTo>
                    <a:pt x="648" y="20"/>
                    <a:pt x="603" y="1"/>
                    <a:pt x="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0"/>
            <p:cNvSpPr/>
            <p:nvPr/>
          </p:nvSpPr>
          <p:spPr>
            <a:xfrm>
              <a:off x="5777814" y="3264303"/>
              <a:ext cx="183259" cy="262026"/>
            </a:xfrm>
            <a:custGeom>
              <a:avLst/>
              <a:gdLst/>
              <a:ahLst/>
              <a:cxnLst/>
              <a:rect l="l" t="t" r="r" b="b"/>
              <a:pathLst>
                <a:path w="1845" h="2638" extrusionOk="0">
                  <a:moveTo>
                    <a:pt x="924" y="0"/>
                  </a:moveTo>
                  <a:cubicBezTo>
                    <a:pt x="733" y="0"/>
                    <a:pt x="443" y="171"/>
                    <a:pt x="229" y="370"/>
                  </a:cubicBezTo>
                  <a:cubicBezTo>
                    <a:pt x="0" y="582"/>
                    <a:pt x="1489" y="2637"/>
                    <a:pt x="1489" y="2637"/>
                  </a:cubicBezTo>
                  <a:lnTo>
                    <a:pt x="1844" y="2214"/>
                  </a:lnTo>
                  <a:cubicBezTo>
                    <a:pt x="1844" y="2214"/>
                    <a:pt x="1168" y="57"/>
                    <a:pt x="982" y="6"/>
                  </a:cubicBezTo>
                  <a:cubicBezTo>
                    <a:pt x="964" y="2"/>
                    <a:pt x="944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6" name="Google Shape;2606;p50"/>
          <p:cNvGrpSpPr/>
          <p:nvPr/>
        </p:nvGrpSpPr>
        <p:grpSpPr>
          <a:xfrm>
            <a:off x="1268088" y="1214690"/>
            <a:ext cx="380724" cy="373770"/>
            <a:chOff x="5580350" y="3264303"/>
            <a:chExt cx="380724" cy="373770"/>
          </a:xfrm>
        </p:grpSpPr>
        <p:sp>
          <p:nvSpPr>
            <p:cNvPr id="2607" name="Google Shape;2607;p50"/>
            <p:cNvSpPr/>
            <p:nvPr/>
          </p:nvSpPr>
          <p:spPr>
            <a:xfrm>
              <a:off x="5580350" y="3412004"/>
              <a:ext cx="266396" cy="226069"/>
            </a:xfrm>
            <a:custGeom>
              <a:avLst/>
              <a:gdLst/>
              <a:ahLst/>
              <a:cxnLst/>
              <a:rect l="l" t="t" r="r" b="b"/>
              <a:pathLst>
                <a:path w="2682" h="2276" extrusionOk="0">
                  <a:moveTo>
                    <a:pt x="573" y="1"/>
                  </a:moveTo>
                  <a:cubicBezTo>
                    <a:pt x="488" y="1"/>
                    <a:pt x="491" y="137"/>
                    <a:pt x="288" y="389"/>
                  </a:cubicBezTo>
                  <a:cubicBezTo>
                    <a:pt x="0" y="736"/>
                    <a:pt x="2293" y="2275"/>
                    <a:pt x="2293" y="2275"/>
                  </a:cubicBezTo>
                  <a:cubicBezTo>
                    <a:pt x="2293" y="2275"/>
                    <a:pt x="2530" y="2039"/>
                    <a:pt x="2606" y="1929"/>
                  </a:cubicBezTo>
                  <a:cubicBezTo>
                    <a:pt x="2682" y="1819"/>
                    <a:pt x="990" y="211"/>
                    <a:pt x="719" y="59"/>
                  </a:cubicBezTo>
                  <a:cubicBezTo>
                    <a:pt x="648" y="20"/>
                    <a:pt x="604" y="1"/>
                    <a:pt x="573" y="1"/>
                  </a:cubicBez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50"/>
            <p:cNvSpPr/>
            <p:nvPr/>
          </p:nvSpPr>
          <p:spPr>
            <a:xfrm>
              <a:off x="5777814" y="3264303"/>
              <a:ext cx="183259" cy="262026"/>
            </a:xfrm>
            <a:custGeom>
              <a:avLst/>
              <a:gdLst/>
              <a:ahLst/>
              <a:cxnLst/>
              <a:rect l="l" t="t" r="r" b="b"/>
              <a:pathLst>
                <a:path w="1845" h="2638" extrusionOk="0">
                  <a:moveTo>
                    <a:pt x="924" y="0"/>
                  </a:moveTo>
                  <a:cubicBezTo>
                    <a:pt x="731" y="0"/>
                    <a:pt x="435" y="171"/>
                    <a:pt x="229" y="370"/>
                  </a:cubicBezTo>
                  <a:cubicBezTo>
                    <a:pt x="0" y="582"/>
                    <a:pt x="1489" y="2637"/>
                    <a:pt x="1489" y="2637"/>
                  </a:cubicBezTo>
                  <a:lnTo>
                    <a:pt x="1844" y="2214"/>
                  </a:lnTo>
                  <a:cubicBezTo>
                    <a:pt x="1844" y="2214"/>
                    <a:pt x="1168" y="57"/>
                    <a:pt x="982" y="6"/>
                  </a:cubicBezTo>
                  <a:cubicBezTo>
                    <a:pt x="964" y="2"/>
                    <a:pt x="944" y="0"/>
                    <a:pt x="924" y="0"/>
                  </a:cubicBez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50"/>
            <p:cNvSpPr/>
            <p:nvPr/>
          </p:nvSpPr>
          <p:spPr>
            <a:xfrm>
              <a:off x="5580350" y="3412004"/>
              <a:ext cx="265602" cy="226069"/>
            </a:xfrm>
            <a:custGeom>
              <a:avLst/>
              <a:gdLst/>
              <a:ahLst/>
              <a:cxnLst/>
              <a:rect l="l" t="t" r="r" b="b"/>
              <a:pathLst>
                <a:path w="2674" h="2276" extrusionOk="0">
                  <a:moveTo>
                    <a:pt x="571" y="1"/>
                  </a:moveTo>
                  <a:cubicBezTo>
                    <a:pt x="484" y="1"/>
                    <a:pt x="483" y="137"/>
                    <a:pt x="280" y="389"/>
                  </a:cubicBezTo>
                  <a:cubicBezTo>
                    <a:pt x="0" y="736"/>
                    <a:pt x="2293" y="2275"/>
                    <a:pt x="2293" y="2275"/>
                  </a:cubicBezTo>
                  <a:cubicBezTo>
                    <a:pt x="2293" y="2275"/>
                    <a:pt x="2521" y="2030"/>
                    <a:pt x="2597" y="1929"/>
                  </a:cubicBezTo>
                  <a:cubicBezTo>
                    <a:pt x="2674" y="1819"/>
                    <a:pt x="982" y="211"/>
                    <a:pt x="719" y="59"/>
                  </a:cubicBezTo>
                  <a:cubicBezTo>
                    <a:pt x="648" y="20"/>
                    <a:pt x="603" y="1"/>
                    <a:pt x="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50"/>
            <p:cNvSpPr/>
            <p:nvPr/>
          </p:nvSpPr>
          <p:spPr>
            <a:xfrm>
              <a:off x="5777814" y="3264303"/>
              <a:ext cx="183259" cy="262026"/>
            </a:xfrm>
            <a:custGeom>
              <a:avLst/>
              <a:gdLst/>
              <a:ahLst/>
              <a:cxnLst/>
              <a:rect l="l" t="t" r="r" b="b"/>
              <a:pathLst>
                <a:path w="1845" h="2638" extrusionOk="0">
                  <a:moveTo>
                    <a:pt x="924" y="0"/>
                  </a:moveTo>
                  <a:cubicBezTo>
                    <a:pt x="733" y="0"/>
                    <a:pt x="443" y="171"/>
                    <a:pt x="229" y="370"/>
                  </a:cubicBezTo>
                  <a:cubicBezTo>
                    <a:pt x="0" y="582"/>
                    <a:pt x="1489" y="2637"/>
                    <a:pt x="1489" y="2637"/>
                  </a:cubicBezTo>
                  <a:lnTo>
                    <a:pt x="1844" y="2214"/>
                  </a:lnTo>
                  <a:cubicBezTo>
                    <a:pt x="1844" y="2214"/>
                    <a:pt x="1168" y="57"/>
                    <a:pt x="982" y="6"/>
                  </a:cubicBezTo>
                  <a:cubicBezTo>
                    <a:pt x="964" y="2"/>
                    <a:pt x="944" y="0"/>
                    <a:pt x="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2091;p41"/>
          <p:cNvGrpSpPr/>
          <p:nvPr/>
        </p:nvGrpSpPr>
        <p:grpSpPr>
          <a:xfrm rot="899934">
            <a:off x="7476509" y="3330390"/>
            <a:ext cx="1632058" cy="1554503"/>
            <a:chOff x="3471161" y="1126170"/>
            <a:chExt cx="1538155" cy="1467476"/>
          </a:xfrm>
        </p:grpSpPr>
        <p:sp>
          <p:nvSpPr>
            <p:cNvPr id="195" name="Google Shape;2092;p41"/>
            <p:cNvSpPr/>
            <p:nvPr/>
          </p:nvSpPr>
          <p:spPr>
            <a:xfrm>
              <a:off x="3472172" y="1126170"/>
              <a:ext cx="1502205" cy="1467476"/>
            </a:xfrm>
            <a:custGeom>
              <a:avLst/>
              <a:gdLst/>
              <a:ahLst/>
              <a:cxnLst/>
              <a:rect l="l" t="t" r="r" b="b"/>
              <a:pathLst>
                <a:path w="13366" h="13057" extrusionOk="0">
                  <a:moveTo>
                    <a:pt x="12114" y="10578"/>
                  </a:moveTo>
                  <a:cubicBezTo>
                    <a:pt x="12131" y="10578"/>
                    <a:pt x="12148" y="10587"/>
                    <a:pt x="12165" y="10595"/>
                  </a:cubicBezTo>
                  <a:cubicBezTo>
                    <a:pt x="12148" y="10595"/>
                    <a:pt x="12131" y="10595"/>
                    <a:pt x="12114" y="10603"/>
                  </a:cubicBezTo>
                  <a:cubicBezTo>
                    <a:pt x="11950" y="10644"/>
                    <a:pt x="12056" y="10987"/>
                    <a:pt x="12132" y="11439"/>
                  </a:cubicBezTo>
                  <a:lnTo>
                    <a:pt x="12132" y="11439"/>
                  </a:lnTo>
                  <a:cubicBezTo>
                    <a:pt x="12126" y="11417"/>
                    <a:pt x="12120" y="11397"/>
                    <a:pt x="12114" y="11373"/>
                  </a:cubicBezTo>
                  <a:cubicBezTo>
                    <a:pt x="12114" y="11373"/>
                    <a:pt x="12114" y="11365"/>
                    <a:pt x="12114" y="11365"/>
                  </a:cubicBezTo>
                  <a:cubicBezTo>
                    <a:pt x="12106" y="11323"/>
                    <a:pt x="12089" y="11280"/>
                    <a:pt x="12080" y="11246"/>
                  </a:cubicBezTo>
                  <a:lnTo>
                    <a:pt x="12072" y="11196"/>
                  </a:lnTo>
                  <a:cubicBezTo>
                    <a:pt x="12063" y="11179"/>
                    <a:pt x="12055" y="11162"/>
                    <a:pt x="12055" y="11145"/>
                  </a:cubicBezTo>
                  <a:cubicBezTo>
                    <a:pt x="12046" y="11128"/>
                    <a:pt x="12046" y="11111"/>
                    <a:pt x="12038" y="11094"/>
                  </a:cubicBezTo>
                  <a:cubicBezTo>
                    <a:pt x="12038" y="11077"/>
                    <a:pt x="12029" y="11060"/>
                    <a:pt x="12029" y="11035"/>
                  </a:cubicBezTo>
                  <a:cubicBezTo>
                    <a:pt x="12029" y="11026"/>
                    <a:pt x="12021" y="11010"/>
                    <a:pt x="12021" y="10993"/>
                  </a:cubicBezTo>
                  <a:lnTo>
                    <a:pt x="12012" y="10942"/>
                  </a:lnTo>
                  <a:cubicBezTo>
                    <a:pt x="12004" y="10925"/>
                    <a:pt x="12004" y="10916"/>
                    <a:pt x="12004" y="10900"/>
                  </a:cubicBezTo>
                  <a:cubicBezTo>
                    <a:pt x="12004" y="10883"/>
                    <a:pt x="12004" y="10866"/>
                    <a:pt x="12004" y="10849"/>
                  </a:cubicBezTo>
                  <a:cubicBezTo>
                    <a:pt x="12004" y="10840"/>
                    <a:pt x="11996" y="10832"/>
                    <a:pt x="11996" y="10815"/>
                  </a:cubicBezTo>
                  <a:cubicBezTo>
                    <a:pt x="11996" y="10798"/>
                    <a:pt x="12004" y="10781"/>
                    <a:pt x="12004" y="10764"/>
                  </a:cubicBezTo>
                  <a:cubicBezTo>
                    <a:pt x="12004" y="10756"/>
                    <a:pt x="12004" y="10747"/>
                    <a:pt x="12004" y="10739"/>
                  </a:cubicBezTo>
                  <a:cubicBezTo>
                    <a:pt x="12012" y="10713"/>
                    <a:pt x="12012" y="10688"/>
                    <a:pt x="12021" y="10671"/>
                  </a:cubicBezTo>
                  <a:cubicBezTo>
                    <a:pt x="12046" y="10612"/>
                    <a:pt x="12080" y="10587"/>
                    <a:pt x="12114" y="10578"/>
                  </a:cubicBezTo>
                  <a:close/>
                  <a:moveTo>
                    <a:pt x="4852" y="0"/>
                  </a:moveTo>
                  <a:cubicBezTo>
                    <a:pt x="4621" y="0"/>
                    <a:pt x="4417" y="91"/>
                    <a:pt x="4314" y="266"/>
                  </a:cubicBezTo>
                  <a:cubicBezTo>
                    <a:pt x="3984" y="816"/>
                    <a:pt x="3485" y="1806"/>
                    <a:pt x="3443" y="2753"/>
                  </a:cubicBezTo>
                  <a:cubicBezTo>
                    <a:pt x="3139" y="3075"/>
                    <a:pt x="2834" y="3506"/>
                    <a:pt x="2589" y="4064"/>
                  </a:cubicBezTo>
                  <a:lnTo>
                    <a:pt x="2648" y="4014"/>
                  </a:lnTo>
                  <a:lnTo>
                    <a:pt x="2648" y="4014"/>
                  </a:lnTo>
                  <a:cubicBezTo>
                    <a:pt x="2631" y="4047"/>
                    <a:pt x="2623" y="4081"/>
                    <a:pt x="2606" y="4115"/>
                  </a:cubicBezTo>
                  <a:cubicBezTo>
                    <a:pt x="2606" y="4124"/>
                    <a:pt x="2606" y="4124"/>
                    <a:pt x="2606" y="4124"/>
                  </a:cubicBezTo>
                  <a:cubicBezTo>
                    <a:pt x="2589" y="4166"/>
                    <a:pt x="2572" y="4208"/>
                    <a:pt x="2555" y="4250"/>
                  </a:cubicBezTo>
                  <a:cubicBezTo>
                    <a:pt x="2538" y="4293"/>
                    <a:pt x="2521" y="4335"/>
                    <a:pt x="2513" y="4377"/>
                  </a:cubicBezTo>
                  <a:cubicBezTo>
                    <a:pt x="2513" y="4377"/>
                    <a:pt x="2504" y="4386"/>
                    <a:pt x="2504" y="4386"/>
                  </a:cubicBezTo>
                  <a:cubicBezTo>
                    <a:pt x="2479" y="4462"/>
                    <a:pt x="2453" y="4538"/>
                    <a:pt x="2436" y="4614"/>
                  </a:cubicBezTo>
                  <a:cubicBezTo>
                    <a:pt x="2436" y="4614"/>
                    <a:pt x="2436" y="4614"/>
                    <a:pt x="2436" y="4623"/>
                  </a:cubicBezTo>
                  <a:cubicBezTo>
                    <a:pt x="2326" y="5012"/>
                    <a:pt x="2301" y="5274"/>
                    <a:pt x="2301" y="5274"/>
                  </a:cubicBezTo>
                  <a:cubicBezTo>
                    <a:pt x="542" y="7093"/>
                    <a:pt x="2716" y="9030"/>
                    <a:pt x="4729" y="9783"/>
                  </a:cubicBezTo>
                  <a:cubicBezTo>
                    <a:pt x="4720" y="9783"/>
                    <a:pt x="4712" y="9783"/>
                    <a:pt x="4704" y="9791"/>
                  </a:cubicBezTo>
                  <a:cubicBezTo>
                    <a:pt x="4051" y="9761"/>
                    <a:pt x="2596" y="9757"/>
                    <a:pt x="1817" y="9757"/>
                  </a:cubicBezTo>
                  <a:cubicBezTo>
                    <a:pt x="1506" y="9757"/>
                    <a:pt x="1303" y="9758"/>
                    <a:pt x="1303" y="9758"/>
                  </a:cubicBezTo>
                  <a:cubicBezTo>
                    <a:pt x="1303" y="9758"/>
                    <a:pt x="1227" y="9356"/>
                    <a:pt x="1018" y="9356"/>
                  </a:cubicBezTo>
                  <a:cubicBezTo>
                    <a:pt x="1006" y="9356"/>
                    <a:pt x="994" y="9357"/>
                    <a:pt x="981" y="9360"/>
                  </a:cubicBezTo>
                  <a:cubicBezTo>
                    <a:pt x="829" y="9385"/>
                    <a:pt x="931" y="9800"/>
                    <a:pt x="931" y="9800"/>
                  </a:cubicBezTo>
                  <a:cubicBezTo>
                    <a:pt x="931" y="9800"/>
                    <a:pt x="417" y="9488"/>
                    <a:pt x="274" y="9488"/>
                  </a:cubicBezTo>
                  <a:cubicBezTo>
                    <a:pt x="248" y="9488"/>
                    <a:pt x="234" y="9498"/>
                    <a:pt x="237" y="9521"/>
                  </a:cubicBezTo>
                  <a:cubicBezTo>
                    <a:pt x="262" y="9681"/>
                    <a:pt x="465" y="10003"/>
                    <a:pt x="465" y="10003"/>
                  </a:cubicBezTo>
                  <a:cubicBezTo>
                    <a:pt x="465" y="10003"/>
                    <a:pt x="51" y="10011"/>
                    <a:pt x="93" y="10113"/>
                  </a:cubicBezTo>
                  <a:cubicBezTo>
                    <a:pt x="135" y="10223"/>
                    <a:pt x="389" y="10350"/>
                    <a:pt x="389" y="10350"/>
                  </a:cubicBezTo>
                  <a:cubicBezTo>
                    <a:pt x="389" y="10350"/>
                    <a:pt x="0" y="10485"/>
                    <a:pt x="59" y="10536"/>
                  </a:cubicBezTo>
                  <a:cubicBezTo>
                    <a:pt x="93" y="10570"/>
                    <a:pt x="1574" y="11010"/>
                    <a:pt x="2758" y="11365"/>
                  </a:cubicBezTo>
                  <a:cubicBezTo>
                    <a:pt x="2665" y="11390"/>
                    <a:pt x="2521" y="11441"/>
                    <a:pt x="2513" y="11509"/>
                  </a:cubicBezTo>
                  <a:cubicBezTo>
                    <a:pt x="2504" y="11517"/>
                    <a:pt x="2504" y="11526"/>
                    <a:pt x="2513" y="11534"/>
                  </a:cubicBezTo>
                  <a:cubicBezTo>
                    <a:pt x="2555" y="11636"/>
                    <a:pt x="3088" y="11729"/>
                    <a:pt x="3088" y="11729"/>
                  </a:cubicBezTo>
                  <a:lnTo>
                    <a:pt x="3096" y="11720"/>
                  </a:lnTo>
                  <a:cubicBezTo>
                    <a:pt x="3350" y="11805"/>
                    <a:pt x="3663" y="11898"/>
                    <a:pt x="3993" y="11999"/>
                  </a:cubicBezTo>
                  <a:cubicBezTo>
                    <a:pt x="3951" y="12388"/>
                    <a:pt x="3934" y="12778"/>
                    <a:pt x="3993" y="13057"/>
                  </a:cubicBezTo>
                  <a:lnTo>
                    <a:pt x="9280" y="13057"/>
                  </a:lnTo>
                  <a:lnTo>
                    <a:pt x="9272" y="13031"/>
                  </a:lnTo>
                  <a:lnTo>
                    <a:pt x="11877" y="13031"/>
                  </a:lnTo>
                  <a:cubicBezTo>
                    <a:pt x="11936" y="12955"/>
                    <a:pt x="11987" y="12879"/>
                    <a:pt x="12029" y="12803"/>
                  </a:cubicBezTo>
                  <a:lnTo>
                    <a:pt x="12029" y="12803"/>
                  </a:lnTo>
                  <a:lnTo>
                    <a:pt x="12012" y="12854"/>
                  </a:lnTo>
                  <a:cubicBezTo>
                    <a:pt x="12029" y="12828"/>
                    <a:pt x="12038" y="12794"/>
                    <a:pt x="12055" y="12769"/>
                  </a:cubicBezTo>
                  <a:cubicBezTo>
                    <a:pt x="12114" y="12651"/>
                    <a:pt x="12156" y="12532"/>
                    <a:pt x="12190" y="12422"/>
                  </a:cubicBezTo>
                  <a:lnTo>
                    <a:pt x="12672" y="11221"/>
                  </a:lnTo>
                  <a:cubicBezTo>
                    <a:pt x="12732" y="11280"/>
                    <a:pt x="12791" y="11331"/>
                    <a:pt x="12850" y="11365"/>
                  </a:cubicBezTo>
                  <a:cubicBezTo>
                    <a:pt x="12893" y="11390"/>
                    <a:pt x="12941" y="11405"/>
                    <a:pt x="12987" y="11405"/>
                  </a:cubicBezTo>
                  <a:cubicBezTo>
                    <a:pt x="13004" y="11405"/>
                    <a:pt x="13020" y="11403"/>
                    <a:pt x="13036" y="11399"/>
                  </a:cubicBezTo>
                  <a:cubicBezTo>
                    <a:pt x="13095" y="11390"/>
                    <a:pt x="13163" y="11348"/>
                    <a:pt x="13222" y="11272"/>
                  </a:cubicBezTo>
                  <a:cubicBezTo>
                    <a:pt x="13307" y="11187"/>
                    <a:pt x="13349" y="11069"/>
                    <a:pt x="13358" y="10942"/>
                  </a:cubicBezTo>
                  <a:cubicBezTo>
                    <a:pt x="13366" y="10916"/>
                    <a:pt x="13366" y="10891"/>
                    <a:pt x="13366" y="10857"/>
                  </a:cubicBezTo>
                  <a:cubicBezTo>
                    <a:pt x="13366" y="10705"/>
                    <a:pt x="13324" y="10527"/>
                    <a:pt x="13239" y="10358"/>
                  </a:cubicBezTo>
                  <a:cubicBezTo>
                    <a:pt x="13163" y="10189"/>
                    <a:pt x="13053" y="10028"/>
                    <a:pt x="12909" y="9884"/>
                  </a:cubicBezTo>
                  <a:cubicBezTo>
                    <a:pt x="12867" y="9842"/>
                    <a:pt x="12816" y="9800"/>
                    <a:pt x="12765" y="9758"/>
                  </a:cubicBezTo>
                  <a:cubicBezTo>
                    <a:pt x="12630" y="9656"/>
                    <a:pt x="12486" y="9571"/>
                    <a:pt x="12325" y="9529"/>
                  </a:cubicBezTo>
                  <a:cubicBezTo>
                    <a:pt x="12220" y="9498"/>
                    <a:pt x="12112" y="9481"/>
                    <a:pt x="12000" y="9481"/>
                  </a:cubicBezTo>
                  <a:cubicBezTo>
                    <a:pt x="11869" y="9481"/>
                    <a:pt x="11735" y="9504"/>
                    <a:pt x="11598" y="9555"/>
                  </a:cubicBezTo>
                  <a:cubicBezTo>
                    <a:pt x="11556" y="9571"/>
                    <a:pt x="11522" y="9588"/>
                    <a:pt x="11488" y="9605"/>
                  </a:cubicBezTo>
                  <a:cubicBezTo>
                    <a:pt x="11471" y="9614"/>
                    <a:pt x="11463" y="9622"/>
                    <a:pt x="11454" y="9631"/>
                  </a:cubicBezTo>
                  <a:cubicBezTo>
                    <a:pt x="11429" y="9639"/>
                    <a:pt x="11403" y="9656"/>
                    <a:pt x="11386" y="9673"/>
                  </a:cubicBezTo>
                  <a:cubicBezTo>
                    <a:pt x="11370" y="9681"/>
                    <a:pt x="11361" y="9690"/>
                    <a:pt x="11353" y="9698"/>
                  </a:cubicBezTo>
                  <a:cubicBezTo>
                    <a:pt x="11336" y="9715"/>
                    <a:pt x="11310" y="9732"/>
                    <a:pt x="11293" y="9749"/>
                  </a:cubicBezTo>
                  <a:cubicBezTo>
                    <a:pt x="11285" y="9758"/>
                    <a:pt x="11276" y="9766"/>
                    <a:pt x="11268" y="9774"/>
                  </a:cubicBezTo>
                  <a:cubicBezTo>
                    <a:pt x="11251" y="9791"/>
                    <a:pt x="11234" y="9817"/>
                    <a:pt x="11217" y="9842"/>
                  </a:cubicBezTo>
                  <a:cubicBezTo>
                    <a:pt x="11209" y="9842"/>
                    <a:pt x="11209" y="9851"/>
                    <a:pt x="11209" y="9851"/>
                  </a:cubicBezTo>
                  <a:cubicBezTo>
                    <a:pt x="11183" y="9884"/>
                    <a:pt x="11167" y="9910"/>
                    <a:pt x="11150" y="9944"/>
                  </a:cubicBezTo>
                  <a:cubicBezTo>
                    <a:pt x="11150" y="9952"/>
                    <a:pt x="11141" y="9961"/>
                    <a:pt x="11141" y="9969"/>
                  </a:cubicBezTo>
                  <a:cubicBezTo>
                    <a:pt x="11124" y="9994"/>
                    <a:pt x="11116" y="10020"/>
                    <a:pt x="11107" y="10045"/>
                  </a:cubicBezTo>
                  <a:lnTo>
                    <a:pt x="11099" y="10079"/>
                  </a:lnTo>
                  <a:cubicBezTo>
                    <a:pt x="11090" y="10104"/>
                    <a:pt x="11082" y="10121"/>
                    <a:pt x="11073" y="10147"/>
                  </a:cubicBezTo>
                  <a:cubicBezTo>
                    <a:pt x="11073" y="10164"/>
                    <a:pt x="11073" y="10172"/>
                    <a:pt x="11065" y="10189"/>
                  </a:cubicBezTo>
                  <a:cubicBezTo>
                    <a:pt x="11065" y="10214"/>
                    <a:pt x="11057" y="10240"/>
                    <a:pt x="11057" y="10265"/>
                  </a:cubicBezTo>
                  <a:cubicBezTo>
                    <a:pt x="11048" y="10282"/>
                    <a:pt x="11048" y="10290"/>
                    <a:pt x="11048" y="10299"/>
                  </a:cubicBezTo>
                  <a:cubicBezTo>
                    <a:pt x="11040" y="10333"/>
                    <a:pt x="11040" y="10375"/>
                    <a:pt x="11031" y="10409"/>
                  </a:cubicBezTo>
                  <a:cubicBezTo>
                    <a:pt x="11031" y="10426"/>
                    <a:pt x="11031" y="10443"/>
                    <a:pt x="11031" y="10451"/>
                  </a:cubicBezTo>
                  <a:cubicBezTo>
                    <a:pt x="11031" y="10477"/>
                    <a:pt x="11031" y="10502"/>
                    <a:pt x="11031" y="10536"/>
                  </a:cubicBezTo>
                  <a:cubicBezTo>
                    <a:pt x="11031" y="10553"/>
                    <a:pt x="11031" y="10570"/>
                    <a:pt x="11031" y="10587"/>
                  </a:cubicBezTo>
                  <a:lnTo>
                    <a:pt x="11031" y="10654"/>
                  </a:lnTo>
                  <a:lnTo>
                    <a:pt x="11031" y="10713"/>
                  </a:lnTo>
                  <a:cubicBezTo>
                    <a:pt x="11031" y="10739"/>
                    <a:pt x="11031" y="10756"/>
                    <a:pt x="11031" y="10781"/>
                  </a:cubicBezTo>
                  <a:cubicBezTo>
                    <a:pt x="11031" y="10798"/>
                    <a:pt x="11031" y="10823"/>
                    <a:pt x="11031" y="10840"/>
                  </a:cubicBezTo>
                  <a:cubicBezTo>
                    <a:pt x="11031" y="10849"/>
                    <a:pt x="11031" y="10866"/>
                    <a:pt x="11031" y="10874"/>
                  </a:cubicBezTo>
                  <a:cubicBezTo>
                    <a:pt x="11040" y="11043"/>
                    <a:pt x="11057" y="11213"/>
                    <a:pt x="11065" y="11382"/>
                  </a:cubicBezTo>
                  <a:cubicBezTo>
                    <a:pt x="11082" y="11839"/>
                    <a:pt x="11057" y="12262"/>
                    <a:pt x="10760" y="12507"/>
                  </a:cubicBezTo>
                  <a:cubicBezTo>
                    <a:pt x="10414" y="12786"/>
                    <a:pt x="9813" y="12930"/>
                    <a:pt x="9263" y="13006"/>
                  </a:cubicBezTo>
                  <a:lnTo>
                    <a:pt x="8840" y="11221"/>
                  </a:lnTo>
                  <a:lnTo>
                    <a:pt x="8629" y="10333"/>
                  </a:lnTo>
                  <a:lnTo>
                    <a:pt x="8637" y="10333"/>
                  </a:lnTo>
                  <a:cubicBezTo>
                    <a:pt x="9128" y="10333"/>
                    <a:pt x="9610" y="10274"/>
                    <a:pt x="10008" y="10121"/>
                  </a:cubicBezTo>
                  <a:cubicBezTo>
                    <a:pt x="11107" y="9783"/>
                    <a:pt x="11962" y="8996"/>
                    <a:pt x="11970" y="7516"/>
                  </a:cubicBezTo>
                  <a:lnTo>
                    <a:pt x="11970" y="7465"/>
                  </a:lnTo>
                  <a:cubicBezTo>
                    <a:pt x="11970" y="7406"/>
                    <a:pt x="11970" y="7355"/>
                    <a:pt x="11970" y="7304"/>
                  </a:cubicBezTo>
                  <a:cubicBezTo>
                    <a:pt x="11970" y="7270"/>
                    <a:pt x="11970" y="7228"/>
                    <a:pt x="11962" y="7194"/>
                  </a:cubicBezTo>
                  <a:cubicBezTo>
                    <a:pt x="11962" y="7152"/>
                    <a:pt x="11962" y="7110"/>
                    <a:pt x="11953" y="7067"/>
                  </a:cubicBezTo>
                  <a:cubicBezTo>
                    <a:pt x="11945" y="6983"/>
                    <a:pt x="11936" y="6898"/>
                    <a:pt x="11928" y="6805"/>
                  </a:cubicBezTo>
                  <a:cubicBezTo>
                    <a:pt x="12131" y="6128"/>
                    <a:pt x="12156" y="5511"/>
                    <a:pt x="12089" y="4970"/>
                  </a:cubicBezTo>
                  <a:cubicBezTo>
                    <a:pt x="12537" y="4081"/>
                    <a:pt x="12528" y="2905"/>
                    <a:pt x="12486" y="2237"/>
                  </a:cubicBezTo>
                  <a:cubicBezTo>
                    <a:pt x="12461" y="1907"/>
                    <a:pt x="12097" y="1653"/>
                    <a:pt x="11666" y="1653"/>
                  </a:cubicBezTo>
                  <a:cubicBezTo>
                    <a:pt x="10997" y="1662"/>
                    <a:pt x="10439" y="1789"/>
                    <a:pt x="9991" y="1975"/>
                  </a:cubicBezTo>
                  <a:cubicBezTo>
                    <a:pt x="9644" y="1840"/>
                    <a:pt x="9246" y="1738"/>
                    <a:pt x="8773" y="1687"/>
                  </a:cubicBezTo>
                  <a:lnTo>
                    <a:pt x="8053" y="1586"/>
                  </a:lnTo>
                  <a:lnTo>
                    <a:pt x="7250" y="1476"/>
                  </a:lnTo>
                  <a:cubicBezTo>
                    <a:pt x="7131" y="1476"/>
                    <a:pt x="7021" y="1476"/>
                    <a:pt x="6911" y="1467"/>
                  </a:cubicBezTo>
                  <a:cubicBezTo>
                    <a:pt x="6582" y="1002"/>
                    <a:pt x="6074" y="503"/>
                    <a:pt x="5313" y="114"/>
                  </a:cubicBezTo>
                  <a:cubicBezTo>
                    <a:pt x="5160" y="38"/>
                    <a:pt x="5001" y="0"/>
                    <a:pt x="4852" y="0"/>
                  </a:cubicBez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093;p41"/>
            <p:cNvSpPr/>
            <p:nvPr/>
          </p:nvSpPr>
          <p:spPr>
            <a:xfrm>
              <a:off x="4497042" y="2191622"/>
              <a:ext cx="512274" cy="399209"/>
            </a:xfrm>
            <a:custGeom>
              <a:avLst/>
              <a:gdLst/>
              <a:ahLst/>
              <a:cxnLst/>
              <a:rect l="l" t="t" r="r" b="b"/>
              <a:pathLst>
                <a:path w="4558" h="3552" extrusionOk="0">
                  <a:moveTo>
                    <a:pt x="2884" y="0"/>
                  </a:moveTo>
                  <a:cubicBezTo>
                    <a:pt x="2753" y="0"/>
                    <a:pt x="2617" y="23"/>
                    <a:pt x="2479" y="75"/>
                  </a:cubicBezTo>
                  <a:cubicBezTo>
                    <a:pt x="1312" y="514"/>
                    <a:pt x="2428" y="2392"/>
                    <a:pt x="1633" y="3027"/>
                  </a:cubicBezTo>
                  <a:cubicBezTo>
                    <a:pt x="1261" y="3331"/>
                    <a:pt x="576" y="3475"/>
                    <a:pt x="0" y="3551"/>
                  </a:cubicBezTo>
                  <a:lnTo>
                    <a:pt x="2750" y="3551"/>
                  </a:lnTo>
                  <a:cubicBezTo>
                    <a:pt x="3553" y="2595"/>
                    <a:pt x="2724" y="1614"/>
                    <a:pt x="2902" y="1191"/>
                  </a:cubicBezTo>
                  <a:cubicBezTo>
                    <a:pt x="2929" y="1129"/>
                    <a:pt x="2961" y="1103"/>
                    <a:pt x="2997" y="1103"/>
                  </a:cubicBezTo>
                  <a:cubicBezTo>
                    <a:pt x="3196" y="1103"/>
                    <a:pt x="3519" y="1925"/>
                    <a:pt x="3875" y="1925"/>
                  </a:cubicBezTo>
                  <a:cubicBezTo>
                    <a:pt x="3950" y="1925"/>
                    <a:pt x="4026" y="1889"/>
                    <a:pt x="4103" y="1800"/>
                  </a:cubicBezTo>
                  <a:cubicBezTo>
                    <a:pt x="4558" y="1278"/>
                    <a:pt x="3856" y="0"/>
                    <a:pt x="2884" y="0"/>
                  </a:cubicBezTo>
                  <a:close/>
                </a:path>
              </a:pathLst>
            </a:custGeom>
            <a:solidFill>
              <a:srgbClr val="FF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094;p41"/>
            <p:cNvSpPr/>
            <p:nvPr/>
          </p:nvSpPr>
          <p:spPr>
            <a:xfrm>
              <a:off x="4694733" y="2191510"/>
              <a:ext cx="314580" cy="323234"/>
            </a:xfrm>
            <a:custGeom>
              <a:avLst/>
              <a:gdLst/>
              <a:ahLst/>
              <a:cxnLst/>
              <a:rect l="l" t="t" r="r" b="b"/>
              <a:pathLst>
                <a:path w="2799" h="2876" extrusionOk="0">
                  <a:moveTo>
                    <a:pt x="1126" y="1"/>
                  </a:moveTo>
                  <a:cubicBezTo>
                    <a:pt x="995" y="1"/>
                    <a:pt x="859" y="24"/>
                    <a:pt x="720" y="76"/>
                  </a:cubicBezTo>
                  <a:cubicBezTo>
                    <a:pt x="1" y="346"/>
                    <a:pt x="153" y="1167"/>
                    <a:pt x="179" y="1903"/>
                  </a:cubicBezTo>
                  <a:cubicBezTo>
                    <a:pt x="542" y="2300"/>
                    <a:pt x="991" y="2647"/>
                    <a:pt x="1321" y="2876"/>
                  </a:cubicBezTo>
                  <a:cubicBezTo>
                    <a:pt x="1464" y="2165"/>
                    <a:pt x="1008" y="1514"/>
                    <a:pt x="1143" y="1192"/>
                  </a:cubicBezTo>
                  <a:cubicBezTo>
                    <a:pt x="1170" y="1130"/>
                    <a:pt x="1202" y="1104"/>
                    <a:pt x="1238" y="1104"/>
                  </a:cubicBezTo>
                  <a:cubicBezTo>
                    <a:pt x="1436" y="1104"/>
                    <a:pt x="1758" y="1921"/>
                    <a:pt x="2113" y="1921"/>
                  </a:cubicBezTo>
                  <a:cubicBezTo>
                    <a:pt x="2189" y="1921"/>
                    <a:pt x="2266" y="1884"/>
                    <a:pt x="2344" y="1793"/>
                  </a:cubicBezTo>
                  <a:cubicBezTo>
                    <a:pt x="2799" y="1271"/>
                    <a:pt x="2098" y="1"/>
                    <a:pt x="1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095;p41"/>
            <p:cNvSpPr/>
            <p:nvPr/>
          </p:nvSpPr>
          <p:spPr>
            <a:xfrm>
              <a:off x="4755648" y="2191622"/>
              <a:ext cx="253664" cy="224218"/>
            </a:xfrm>
            <a:custGeom>
              <a:avLst/>
              <a:gdLst/>
              <a:ahLst/>
              <a:cxnLst/>
              <a:rect l="l" t="t" r="r" b="b"/>
              <a:pathLst>
                <a:path w="2257" h="1995" extrusionOk="0">
                  <a:moveTo>
                    <a:pt x="583" y="0"/>
                  </a:moveTo>
                  <a:cubicBezTo>
                    <a:pt x="452" y="0"/>
                    <a:pt x="316" y="23"/>
                    <a:pt x="178" y="75"/>
                  </a:cubicBezTo>
                  <a:cubicBezTo>
                    <a:pt x="110" y="100"/>
                    <a:pt x="51" y="134"/>
                    <a:pt x="0" y="168"/>
                  </a:cubicBezTo>
                  <a:cubicBezTo>
                    <a:pt x="93" y="785"/>
                    <a:pt x="288" y="1546"/>
                    <a:pt x="719" y="1995"/>
                  </a:cubicBezTo>
                  <a:cubicBezTo>
                    <a:pt x="635" y="1656"/>
                    <a:pt x="525" y="1369"/>
                    <a:pt x="601" y="1191"/>
                  </a:cubicBezTo>
                  <a:cubicBezTo>
                    <a:pt x="628" y="1129"/>
                    <a:pt x="660" y="1103"/>
                    <a:pt x="696" y="1103"/>
                  </a:cubicBezTo>
                  <a:cubicBezTo>
                    <a:pt x="894" y="1103"/>
                    <a:pt x="1216" y="1920"/>
                    <a:pt x="1571" y="1920"/>
                  </a:cubicBezTo>
                  <a:cubicBezTo>
                    <a:pt x="1647" y="1920"/>
                    <a:pt x="1724" y="1883"/>
                    <a:pt x="1802" y="1792"/>
                  </a:cubicBezTo>
                  <a:cubicBezTo>
                    <a:pt x="2257" y="1277"/>
                    <a:pt x="155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096;p41"/>
            <p:cNvSpPr/>
            <p:nvPr/>
          </p:nvSpPr>
          <p:spPr>
            <a:xfrm>
              <a:off x="4797456" y="2310193"/>
              <a:ext cx="99915" cy="260632"/>
            </a:xfrm>
            <a:custGeom>
              <a:avLst/>
              <a:gdLst/>
              <a:ahLst/>
              <a:cxnLst/>
              <a:rect l="l" t="t" r="r" b="b"/>
              <a:pathLst>
                <a:path w="889" h="2319" fill="none" extrusionOk="0">
                  <a:moveTo>
                    <a:pt x="889" y="669"/>
                  </a:moveTo>
                  <a:cubicBezTo>
                    <a:pt x="889" y="669"/>
                    <a:pt x="593" y="1"/>
                    <a:pt x="322" y="68"/>
                  </a:cubicBezTo>
                  <a:cubicBezTo>
                    <a:pt x="1" y="145"/>
                    <a:pt x="720" y="1371"/>
                    <a:pt x="220" y="231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97;p41"/>
            <p:cNvSpPr/>
            <p:nvPr/>
          </p:nvSpPr>
          <p:spPr>
            <a:xfrm>
              <a:off x="3920827" y="2225002"/>
              <a:ext cx="594431" cy="368639"/>
            </a:xfrm>
            <a:custGeom>
              <a:avLst/>
              <a:gdLst/>
              <a:ahLst/>
              <a:cxnLst/>
              <a:rect l="l" t="t" r="r" b="b"/>
              <a:pathLst>
                <a:path w="5289" h="3280" extrusionOk="0">
                  <a:moveTo>
                    <a:pt x="976" y="0"/>
                  </a:moveTo>
                  <a:cubicBezTo>
                    <a:pt x="876" y="0"/>
                    <a:pt x="795" y="2"/>
                    <a:pt x="737" y="6"/>
                  </a:cubicBezTo>
                  <a:cubicBezTo>
                    <a:pt x="119" y="48"/>
                    <a:pt x="1" y="3280"/>
                    <a:pt x="1" y="3280"/>
                  </a:cubicBezTo>
                  <a:lnTo>
                    <a:pt x="5288" y="3280"/>
                  </a:lnTo>
                  <a:lnTo>
                    <a:pt x="4552" y="167"/>
                  </a:lnTo>
                  <a:cubicBezTo>
                    <a:pt x="4552" y="167"/>
                    <a:pt x="1929" y="0"/>
                    <a:pt x="976" y="0"/>
                  </a:cubicBezTo>
                  <a:close/>
                </a:path>
              </a:pathLst>
            </a:custGeom>
            <a:solidFill>
              <a:srgbClr val="FFE3B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98;p41"/>
            <p:cNvSpPr/>
            <p:nvPr/>
          </p:nvSpPr>
          <p:spPr>
            <a:xfrm>
              <a:off x="4336327" y="2332109"/>
              <a:ext cx="178925" cy="261532"/>
            </a:xfrm>
            <a:custGeom>
              <a:avLst/>
              <a:gdLst/>
              <a:ahLst/>
              <a:cxnLst/>
              <a:rect l="l" t="t" r="r" b="b"/>
              <a:pathLst>
                <a:path w="1592" h="2327" extrusionOk="0">
                  <a:moveTo>
                    <a:pt x="1033" y="0"/>
                  </a:moveTo>
                  <a:cubicBezTo>
                    <a:pt x="618" y="508"/>
                    <a:pt x="1" y="1438"/>
                    <a:pt x="229" y="2327"/>
                  </a:cubicBezTo>
                  <a:lnTo>
                    <a:pt x="1591" y="2327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99;p41"/>
            <p:cNvSpPr/>
            <p:nvPr/>
          </p:nvSpPr>
          <p:spPr>
            <a:xfrm>
              <a:off x="4003545" y="2225564"/>
              <a:ext cx="450796" cy="105197"/>
            </a:xfrm>
            <a:custGeom>
              <a:avLst/>
              <a:gdLst/>
              <a:ahLst/>
              <a:cxnLst/>
              <a:rect l="l" t="t" r="r" b="b"/>
              <a:pathLst>
                <a:path w="4011" h="936" extrusionOk="0">
                  <a:moveTo>
                    <a:pt x="1" y="1"/>
                  </a:moveTo>
                  <a:cubicBezTo>
                    <a:pt x="1" y="1"/>
                    <a:pt x="182" y="936"/>
                    <a:pt x="1216" y="936"/>
                  </a:cubicBezTo>
                  <a:cubicBezTo>
                    <a:pt x="1256" y="936"/>
                    <a:pt x="1296" y="934"/>
                    <a:pt x="1337" y="931"/>
                  </a:cubicBezTo>
                  <a:cubicBezTo>
                    <a:pt x="2784" y="830"/>
                    <a:pt x="4011" y="94"/>
                    <a:pt x="4011" y="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100;p41"/>
            <p:cNvSpPr/>
            <p:nvPr/>
          </p:nvSpPr>
          <p:spPr>
            <a:xfrm>
              <a:off x="3900934" y="2297830"/>
              <a:ext cx="56195" cy="295810"/>
            </a:xfrm>
            <a:custGeom>
              <a:avLst/>
              <a:gdLst/>
              <a:ahLst/>
              <a:cxnLst/>
              <a:rect l="l" t="t" r="r" b="b"/>
              <a:pathLst>
                <a:path w="500" h="2632" fill="none" extrusionOk="0">
                  <a:moveTo>
                    <a:pt x="499" y="1"/>
                  </a:moveTo>
                  <a:cubicBezTo>
                    <a:pt x="499" y="1"/>
                    <a:pt x="0" y="1786"/>
                    <a:pt x="178" y="2632"/>
                  </a:cubicBezTo>
                </a:path>
              </a:pathLst>
            </a:custGeom>
            <a:noFill/>
            <a:ln w="4025" cap="flat" cmpd="sng">
              <a:solidFill>
                <a:srgbClr val="633E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01;p41"/>
            <p:cNvSpPr/>
            <p:nvPr/>
          </p:nvSpPr>
          <p:spPr>
            <a:xfrm>
              <a:off x="3471161" y="2176787"/>
              <a:ext cx="566783" cy="274232"/>
            </a:xfrm>
            <a:custGeom>
              <a:avLst/>
              <a:gdLst/>
              <a:ahLst/>
              <a:cxnLst/>
              <a:rect l="l" t="t" r="r" b="b"/>
              <a:pathLst>
                <a:path w="5043" h="2440" extrusionOk="0">
                  <a:moveTo>
                    <a:pt x="1021" y="1"/>
                  </a:moveTo>
                  <a:cubicBezTo>
                    <a:pt x="1011" y="1"/>
                    <a:pt x="1001" y="2"/>
                    <a:pt x="990" y="3"/>
                  </a:cubicBezTo>
                  <a:cubicBezTo>
                    <a:pt x="838" y="37"/>
                    <a:pt x="940" y="443"/>
                    <a:pt x="940" y="443"/>
                  </a:cubicBezTo>
                  <a:cubicBezTo>
                    <a:pt x="940" y="443"/>
                    <a:pt x="423" y="140"/>
                    <a:pt x="281" y="140"/>
                  </a:cubicBezTo>
                  <a:cubicBezTo>
                    <a:pt x="256" y="140"/>
                    <a:pt x="242" y="149"/>
                    <a:pt x="246" y="173"/>
                  </a:cubicBezTo>
                  <a:cubicBezTo>
                    <a:pt x="271" y="333"/>
                    <a:pt x="474" y="646"/>
                    <a:pt x="474" y="646"/>
                  </a:cubicBezTo>
                  <a:cubicBezTo>
                    <a:pt x="474" y="646"/>
                    <a:pt x="60" y="663"/>
                    <a:pt x="102" y="765"/>
                  </a:cubicBezTo>
                  <a:cubicBezTo>
                    <a:pt x="144" y="875"/>
                    <a:pt x="398" y="993"/>
                    <a:pt x="398" y="993"/>
                  </a:cubicBezTo>
                  <a:cubicBezTo>
                    <a:pt x="398" y="993"/>
                    <a:pt x="1" y="1129"/>
                    <a:pt x="68" y="1188"/>
                  </a:cubicBezTo>
                  <a:cubicBezTo>
                    <a:pt x="128" y="1239"/>
                    <a:pt x="4205" y="2440"/>
                    <a:pt x="4205" y="2440"/>
                  </a:cubicBezTo>
                  <a:lnTo>
                    <a:pt x="5042" y="469"/>
                  </a:lnTo>
                  <a:cubicBezTo>
                    <a:pt x="4948" y="415"/>
                    <a:pt x="2617" y="409"/>
                    <a:pt x="1688" y="409"/>
                  </a:cubicBezTo>
                  <a:cubicBezTo>
                    <a:pt x="1456" y="409"/>
                    <a:pt x="1312" y="410"/>
                    <a:pt x="1312" y="410"/>
                  </a:cubicBezTo>
                  <a:cubicBezTo>
                    <a:pt x="1312" y="410"/>
                    <a:pt x="1235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102;p41"/>
            <p:cNvSpPr/>
            <p:nvPr/>
          </p:nvSpPr>
          <p:spPr>
            <a:xfrm>
              <a:off x="3512969" y="2235117"/>
              <a:ext cx="28659" cy="73278"/>
            </a:xfrm>
            <a:custGeom>
              <a:avLst/>
              <a:gdLst/>
              <a:ahLst/>
              <a:cxnLst/>
              <a:rect l="l" t="t" r="r" b="b"/>
              <a:pathLst>
                <a:path w="255" h="652" fill="none" extrusionOk="0">
                  <a:moveTo>
                    <a:pt x="255" y="1"/>
                  </a:moveTo>
                  <a:cubicBezTo>
                    <a:pt x="255" y="1"/>
                    <a:pt x="1" y="347"/>
                    <a:pt x="136" y="65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103;p41"/>
            <p:cNvSpPr/>
            <p:nvPr/>
          </p:nvSpPr>
          <p:spPr>
            <a:xfrm>
              <a:off x="3577705" y="2239837"/>
              <a:ext cx="32368" cy="41022"/>
            </a:xfrm>
            <a:custGeom>
              <a:avLst/>
              <a:gdLst/>
              <a:ahLst/>
              <a:cxnLst/>
              <a:rect l="l" t="t" r="r" b="b"/>
              <a:pathLst>
                <a:path w="288" h="365" fill="none" extrusionOk="0">
                  <a:moveTo>
                    <a:pt x="0" y="1"/>
                  </a:moveTo>
                  <a:cubicBezTo>
                    <a:pt x="0" y="1"/>
                    <a:pt x="17" y="255"/>
                    <a:pt x="288" y="36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04;p41"/>
            <p:cNvSpPr/>
            <p:nvPr/>
          </p:nvSpPr>
          <p:spPr>
            <a:xfrm>
              <a:off x="4395331" y="2387292"/>
              <a:ext cx="119920" cy="206348"/>
            </a:xfrm>
            <a:custGeom>
              <a:avLst/>
              <a:gdLst/>
              <a:ahLst/>
              <a:cxnLst/>
              <a:rect l="l" t="t" r="r" b="b"/>
              <a:pathLst>
                <a:path w="1067" h="1836" extrusionOk="0">
                  <a:moveTo>
                    <a:pt x="626" y="0"/>
                  </a:moveTo>
                  <a:cubicBezTo>
                    <a:pt x="305" y="423"/>
                    <a:pt x="0" y="1074"/>
                    <a:pt x="322" y="1836"/>
                  </a:cubicBezTo>
                  <a:lnTo>
                    <a:pt x="1066" y="1836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05;p41"/>
            <p:cNvSpPr/>
            <p:nvPr/>
          </p:nvSpPr>
          <p:spPr>
            <a:xfrm>
              <a:off x="4452311" y="2332109"/>
              <a:ext cx="61927" cy="261532"/>
            </a:xfrm>
            <a:custGeom>
              <a:avLst/>
              <a:gdLst/>
              <a:ahLst/>
              <a:cxnLst/>
              <a:rect l="l" t="t" r="r" b="b"/>
              <a:pathLst>
                <a:path w="551" h="2327" fill="none" extrusionOk="0">
                  <a:moveTo>
                    <a:pt x="1" y="0"/>
                  </a:moveTo>
                  <a:lnTo>
                    <a:pt x="551" y="2327"/>
                  </a:lnTo>
                </a:path>
              </a:pathLst>
            </a:custGeom>
            <a:noFill/>
            <a:ln w="4025" cap="flat" cmpd="sng">
              <a:solidFill>
                <a:srgbClr val="633E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06;p41"/>
            <p:cNvSpPr/>
            <p:nvPr/>
          </p:nvSpPr>
          <p:spPr>
            <a:xfrm>
              <a:off x="4420056" y="1311950"/>
              <a:ext cx="463047" cy="470689"/>
            </a:xfrm>
            <a:custGeom>
              <a:avLst/>
              <a:gdLst/>
              <a:ahLst/>
              <a:cxnLst/>
              <a:rect l="l" t="t" r="r" b="b"/>
              <a:pathLst>
                <a:path w="4120" h="4188" extrusionOk="0">
                  <a:moveTo>
                    <a:pt x="3223" y="0"/>
                  </a:moveTo>
                  <a:cubicBezTo>
                    <a:pt x="973" y="9"/>
                    <a:pt x="0" y="1498"/>
                    <a:pt x="0" y="1498"/>
                  </a:cubicBezTo>
                  <a:lnTo>
                    <a:pt x="2859" y="4188"/>
                  </a:lnTo>
                  <a:cubicBezTo>
                    <a:pt x="4094" y="3469"/>
                    <a:pt x="4120" y="1532"/>
                    <a:pt x="4052" y="584"/>
                  </a:cubicBezTo>
                  <a:cubicBezTo>
                    <a:pt x="4027" y="254"/>
                    <a:pt x="3663" y="0"/>
                    <a:pt x="3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7;p41"/>
            <p:cNvSpPr/>
            <p:nvPr/>
          </p:nvSpPr>
          <p:spPr>
            <a:xfrm>
              <a:off x="4669109" y="1393770"/>
              <a:ext cx="178812" cy="202190"/>
            </a:xfrm>
            <a:custGeom>
              <a:avLst/>
              <a:gdLst/>
              <a:ahLst/>
              <a:cxnLst/>
              <a:rect l="l" t="t" r="r" b="b"/>
              <a:pathLst>
                <a:path w="1591" h="1799" extrusionOk="0">
                  <a:moveTo>
                    <a:pt x="1249" y="0"/>
                  </a:moveTo>
                  <a:cubicBezTo>
                    <a:pt x="864" y="0"/>
                    <a:pt x="0" y="592"/>
                    <a:pt x="0" y="592"/>
                  </a:cubicBezTo>
                  <a:cubicBezTo>
                    <a:pt x="0" y="592"/>
                    <a:pt x="627" y="1799"/>
                    <a:pt x="946" y="1799"/>
                  </a:cubicBezTo>
                  <a:cubicBezTo>
                    <a:pt x="958" y="1799"/>
                    <a:pt x="970" y="1797"/>
                    <a:pt x="982" y="1793"/>
                  </a:cubicBezTo>
                  <a:cubicBezTo>
                    <a:pt x="1286" y="1692"/>
                    <a:pt x="1591" y="372"/>
                    <a:pt x="1405" y="68"/>
                  </a:cubicBezTo>
                  <a:cubicBezTo>
                    <a:pt x="1375" y="20"/>
                    <a:pt x="1320" y="0"/>
                    <a:pt x="1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08;p41"/>
            <p:cNvSpPr/>
            <p:nvPr/>
          </p:nvSpPr>
          <p:spPr>
            <a:xfrm>
              <a:off x="3806753" y="1126395"/>
              <a:ext cx="510700" cy="451920"/>
            </a:xfrm>
            <a:custGeom>
              <a:avLst/>
              <a:gdLst/>
              <a:ahLst/>
              <a:cxnLst/>
              <a:rect l="l" t="t" r="r" b="b"/>
              <a:pathLst>
                <a:path w="4544" h="4021" extrusionOk="0">
                  <a:moveTo>
                    <a:pt x="1876" y="1"/>
                  </a:moveTo>
                  <a:cubicBezTo>
                    <a:pt x="1644" y="1"/>
                    <a:pt x="1441" y="93"/>
                    <a:pt x="1337" y="264"/>
                  </a:cubicBezTo>
                  <a:cubicBezTo>
                    <a:pt x="847" y="1076"/>
                    <a:pt x="1" y="2819"/>
                    <a:pt x="779" y="4020"/>
                  </a:cubicBezTo>
                  <a:lnTo>
                    <a:pt x="4544" y="2903"/>
                  </a:lnTo>
                  <a:cubicBezTo>
                    <a:pt x="4544" y="2903"/>
                    <a:pt x="4340" y="1135"/>
                    <a:pt x="2327" y="112"/>
                  </a:cubicBezTo>
                  <a:cubicBezTo>
                    <a:pt x="2177" y="37"/>
                    <a:pt x="2021" y="1"/>
                    <a:pt x="18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09;p41"/>
            <p:cNvSpPr/>
            <p:nvPr/>
          </p:nvSpPr>
          <p:spPr>
            <a:xfrm>
              <a:off x="3926559" y="1206641"/>
              <a:ext cx="189377" cy="222869"/>
            </a:xfrm>
            <a:custGeom>
              <a:avLst/>
              <a:gdLst/>
              <a:ahLst/>
              <a:cxnLst/>
              <a:rect l="l" t="t" r="r" b="b"/>
              <a:pathLst>
                <a:path w="1685" h="1983" extrusionOk="0">
                  <a:moveTo>
                    <a:pt x="662" y="0"/>
                  </a:moveTo>
                  <a:cubicBezTo>
                    <a:pt x="644" y="0"/>
                    <a:pt x="627" y="2"/>
                    <a:pt x="610" y="7"/>
                  </a:cubicBezTo>
                  <a:cubicBezTo>
                    <a:pt x="187" y="108"/>
                    <a:pt x="1" y="1893"/>
                    <a:pt x="77" y="1978"/>
                  </a:cubicBezTo>
                  <a:cubicBezTo>
                    <a:pt x="80" y="1981"/>
                    <a:pt x="85" y="1983"/>
                    <a:pt x="93" y="1983"/>
                  </a:cubicBezTo>
                  <a:cubicBezTo>
                    <a:pt x="270" y="1983"/>
                    <a:pt x="1684" y="1174"/>
                    <a:pt x="1684" y="1174"/>
                  </a:cubicBezTo>
                  <a:cubicBezTo>
                    <a:pt x="1684" y="1174"/>
                    <a:pt x="1078" y="0"/>
                    <a:pt x="662" y="0"/>
                  </a:cubicBezTo>
                  <a:close/>
                </a:path>
              </a:pathLst>
            </a:custGeom>
            <a:solidFill>
              <a:srgbClr val="CF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10;p41"/>
            <p:cNvSpPr/>
            <p:nvPr/>
          </p:nvSpPr>
          <p:spPr>
            <a:xfrm>
              <a:off x="3493077" y="1291945"/>
              <a:ext cx="1456574" cy="996337"/>
            </a:xfrm>
            <a:custGeom>
              <a:avLst/>
              <a:gdLst/>
              <a:ahLst/>
              <a:cxnLst/>
              <a:rect l="l" t="t" r="r" b="b"/>
              <a:pathLst>
                <a:path w="12960" h="8865" extrusionOk="0">
                  <a:moveTo>
                    <a:pt x="6702" y="1"/>
                  </a:moveTo>
                  <a:cubicBezTo>
                    <a:pt x="2420" y="1"/>
                    <a:pt x="2115" y="3799"/>
                    <a:pt x="2115" y="3799"/>
                  </a:cubicBezTo>
                  <a:cubicBezTo>
                    <a:pt x="0" y="5982"/>
                    <a:pt x="3553" y="8333"/>
                    <a:pt x="5693" y="8604"/>
                  </a:cubicBezTo>
                  <a:lnTo>
                    <a:pt x="7360" y="8807"/>
                  </a:lnTo>
                  <a:cubicBezTo>
                    <a:pt x="7652" y="8844"/>
                    <a:pt x="7954" y="8864"/>
                    <a:pt x="8257" y="8864"/>
                  </a:cubicBezTo>
                  <a:cubicBezTo>
                    <a:pt x="10176" y="8864"/>
                    <a:pt x="12129" y="8041"/>
                    <a:pt x="11742" y="5330"/>
                  </a:cubicBezTo>
                  <a:cubicBezTo>
                    <a:pt x="11742" y="5330"/>
                    <a:pt x="12960" y="703"/>
                    <a:pt x="8587" y="212"/>
                  </a:cubicBezTo>
                  <a:lnTo>
                    <a:pt x="7064" y="9"/>
                  </a:lnTo>
                  <a:cubicBezTo>
                    <a:pt x="6940" y="3"/>
                    <a:pt x="6820" y="1"/>
                    <a:pt x="6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11;p41"/>
            <p:cNvSpPr/>
            <p:nvPr/>
          </p:nvSpPr>
          <p:spPr>
            <a:xfrm>
              <a:off x="4166957" y="1856027"/>
              <a:ext cx="136217" cy="106321"/>
            </a:xfrm>
            <a:custGeom>
              <a:avLst/>
              <a:gdLst/>
              <a:ahLst/>
              <a:cxnLst/>
              <a:rect l="l" t="t" r="r" b="b"/>
              <a:pathLst>
                <a:path w="1212" h="946" extrusionOk="0">
                  <a:moveTo>
                    <a:pt x="671" y="0"/>
                  </a:moveTo>
                  <a:cubicBezTo>
                    <a:pt x="426" y="0"/>
                    <a:pt x="103" y="692"/>
                    <a:pt x="103" y="692"/>
                  </a:cubicBezTo>
                  <a:cubicBezTo>
                    <a:pt x="0" y="904"/>
                    <a:pt x="412" y="945"/>
                    <a:pt x="722" y="945"/>
                  </a:cubicBezTo>
                  <a:cubicBezTo>
                    <a:pt x="820" y="945"/>
                    <a:pt x="908" y="941"/>
                    <a:pt x="966" y="937"/>
                  </a:cubicBezTo>
                  <a:cubicBezTo>
                    <a:pt x="1212" y="912"/>
                    <a:pt x="975" y="260"/>
                    <a:pt x="763" y="41"/>
                  </a:cubicBezTo>
                  <a:cubicBezTo>
                    <a:pt x="734" y="13"/>
                    <a:pt x="703" y="0"/>
                    <a:pt x="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12;p41"/>
            <p:cNvSpPr/>
            <p:nvPr/>
          </p:nvSpPr>
          <p:spPr>
            <a:xfrm>
              <a:off x="4177522" y="1907502"/>
              <a:ext cx="113289" cy="54284"/>
            </a:xfrm>
            <a:custGeom>
              <a:avLst/>
              <a:gdLst/>
              <a:ahLst/>
              <a:cxnLst/>
              <a:rect l="l" t="t" r="r" b="b"/>
              <a:pathLst>
                <a:path w="1008" h="483" extrusionOk="0">
                  <a:moveTo>
                    <a:pt x="678" y="0"/>
                  </a:moveTo>
                  <a:cubicBezTo>
                    <a:pt x="393" y="0"/>
                    <a:pt x="160" y="161"/>
                    <a:pt x="1" y="327"/>
                  </a:cubicBezTo>
                  <a:cubicBezTo>
                    <a:pt x="53" y="454"/>
                    <a:pt x="341" y="482"/>
                    <a:pt x="585" y="482"/>
                  </a:cubicBezTo>
                  <a:cubicBezTo>
                    <a:pt x="700" y="482"/>
                    <a:pt x="805" y="476"/>
                    <a:pt x="872" y="471"/>
                  </a:cubicBezTo>
                  <a:cubicBezTo>
                    <a:pt x="1008" y="462"/>
                    <a:pt x="999" y="259"/>
                    <a:pt x="923" y="39"/>
                  </a:cubicBezTo>
                  <a:cubicBezTo>
                    <a:pt x="838" y="12"/>
                    <a:pt x="756" y="0"/>
                    <a:pt x="6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13;p41"/>
            <p:cNvSpPr/>
            <p:nvPr/>
          </p:nvSpPr>
          <p:spPr>
            <a:xfrm>
              <a:off x="4163361" y="1833887"/>
              <a:ext cx="139813" cy="131384"/>
            </a:xfrm>
            <a:custGeom>
              <a:avLst/>
              <a:gdLst/>
              <a:ahLst/>
              <a:cxnLst/>
              <a:rect l="l" t="t" r="r" b="b"/>
              <a:pathLst>
                <a:path w="1244" h="1169" fill="none" extrusionOk="0">
                  <a:moveTo>
                    <a:pt x="135" y="889"/>
                  </a:moveTo>
                  <a:cubicBezTo>
                    <a:pt x="135" y="889"/>
                    <a:pt x="550" y="1"/>
                    <a:pt x="795" y="238"/>
                  </a:cubicBezTo>
                  <a:cubicBezTo>
                    <a:pt x="1007" y="457"/>
                    <a:pt x="1244" y="1109"/>
                    <a:pt x="998" y="1134"/>
                  </a:cubicBezTo>
                  <a:cubicBezTo>
                    <a:pt x="753" y="1151"/>
                    <a:pt x="0" y="1168"/>
                    <a:pt x="135" y="88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14;p41"/>
            <p:cNvSpPr/>
            <p:nvPr/>
          </p:nvSpPr>
          <p:spPr>
            <a:xfrm>
              <a:off x="4179432" y="2231296"/>
              <a:ext cx="474623" cy="108569"/>
            </a:xfrm>
            <a:custGeom>
              <a:avLst/>
              <a:gdLst/>
              <a:ahLst/>
              <a:cxnLst/>
              <a:rect l="l" t="t" r="r" b="b"/>
              <a:pathLst>
                <a:path w="4223" h="966" fill="none" extrusionOk="0">
                  <a:moveTo>
                    <a:pt x="1" y="246"/>
                  </a:moveTo>
                  <a:cubicBezTo>
                    <a:pt x="1" y="246"/>
                    <a:pt x="3072" y="965"/>
                    <a:pt x="422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15;p41"/>
            <p:cNvSpPr/>
            <p:nvPr/>
          </p:nvSpPr>
          <p:spPr>
            <a:xfrm>
              <a:off x="4098288" y="1632372"/>
              <a:ext cx="379766" cy="186005"/>
            </a:xfrm>
            <a:custGeom>
              <a:avLst/>
              <a:gdLst/>
              <a:ahLst/>
              <a:cxnLst/>
              <a:rect l="l" t="t" r="r" b="b"/>
              <a:pathLst>
                <a:path w="3379" h="1655" extrusionOk="0">
                  <a:moveTo>
                    <a:pt x="1014" y="0"/>
                  </a:moveTo>
                  <a:cubicBezTo>
                    <a:pt x="440" y="0"/>
                    <a:pt x="0" y="168"/>
                    <a:pt x="97" y="575"/>
                  </a:cubicBezTo>
                  <a:cubicBezTo>
                    <a:pt x="257" y="1245"/>
                    <a:pt x="1188" y="1654"/>
                    <a:pt x="1985" y="1654"/>
                  </a:cubicBezTo>
                  <a:cubicBezTo>
                    <a:pt x="2498" y="1654"/>
                    <a:pt x="2955" y="1486"/>
                    <a:pt x="3117" y="1108"/>
                  </a:cubicBezTo>
                  <a:cubicBezTo>
                    <a:pt x="3379" y="494"/>
                    <a:pt x="1999" y="0"/>
                    <a:pt x="1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16;p41"/>
            <p:cNvSpPr/>
            <p:nvPr/>
          </p:nvSpPr>
          <p:spPr>
            <a:xfrm>
              <a:off x="4241246" y="1808262"/>
              <a:ext cx="13487" cy="46642"/>
            </a:xfrm>
            <a:custGeom>
              <a:avLst/>
              <a:gdLst/>
              <a:ahLst/>
              <a:cxnLst/>
              <a:rect l="l" t="t" r="r" b="b"/>
              <a:pathLst>
                <a:path w="120" h="415" fill="none" extrusionOk="0">
                  <a:moveTo>
                    <a:pt x="119" y="0"/>
                  </a:moveTo>
                  <a:cubicBezTo>
                    <a:pt x="119" y="0"/>
                    <a:pt x="1" y="279"/>
                    <a:pt x="26" y="41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117;p41"/>
            <p:cNvSpPr/>
            <p:nvPr/>
          </p:nvSpPr>
          <p:spPr>
            <a:xfrm>
              <a:off x="3739320" y="1291270"/>
              <a:ext cx="542956" cy="389544"/>
            </a:xfrm>
            <a:custGeom>
              <a:avLst/>
              <a:gdLst/>
              <a:ahLst/>
              <a:cxnLst/>
              <a:rect l="l" t="t" r="r" b="b"/>
              <a:pathLst>
                <a:path w="4831" h="3466" extrusionOk="0">
                  <a:moveTo>
                    <a:pt x="4514" y="0"/>
                  </a:moveTo>
                  <a:cubicBezTo>
                    <a:pt x="1145" y="0"/>
                    <a:pt x="238" y="2355"/>
                    <a:pt x="0" y="3357"/>
                  </a:cubicBezTo>
                  <a:cubicBezTo>
                    <a:pt x="457" y="3431"/>
                    <a:pt x="871" y="3466"/>
                    <a:pt x="1247" y="3466"/>
                  </a:cubicBezTo>
                  <a:cubicBezTo>
                    <a:pt x="4072" y="3466"/>
                    <a:pt x="4741" y="1522"/>
                    <a:pt x="4831" y="7"/>
                  </a:cubicBezTo>
                  <a:cubicBezTo>
                    <a:pt x="4723" y="2"/>
                    <a:pt x="4617" y="0"/>
                    <a:pt x="4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118;p41"/>
            <p:cNvSpPr/>
            <p:nvPr/>
          </p:nvSpPr>
          <p:spPr>
            <a:xfrm>
              <a:off x="4361389" y="1303409"/>
              <a:ext cx="588249" cy="690075"/>
            </a:xfrm>
            <a:custGeom>
              <a:avLst/>
              <a:gdLst/>
              <a:ahLst/>
              <a:cxnLst/>
              <a:rect l="l" t="t" r="r" b="b"/>
              <a:pathLst>
                <a:path w="5234" h="6140" extrusionOk="0">
                  <a:moveTo>
                    <a:pt x="65" y="0"/>
                  </a:moveTo>
                  <a:cubicBezTo>
                    <a:pt x="1" y="2341"/>
                    <a:pt x="393" y="6139"/>
                    <a:pt x="3612" y="6139"/>
                  </a:cubicBezTo>
                  <a:cubicBezTo>
                    <a:pt x="3755" y="6139"/>
                    <a:pt x="3904" y="6132"/>
                    <a:pt x="4058" y="6116"/>
                  </a:cubicBezTo>
                  <a:cubicBezTo>
                    <a:pt x="4067" y="5846"/>
                    <a:pt x="4058" y="5550"/>
                    <a:pt x="4007" y="5228"/>
                  </a:cubicBezTo>
                  <a:lnTo>
                    <a:pt x="4016" y="5228"/>
                  </a:lnTo>
                  <a:cubicBezTo>
                    <a:pt x="4016" y="5228"/>
                    <a:pt x="5234" y="601"/>
                    <a:pt x="861" y="110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119;p41"/>
            <p:cNvSpPr/>
            <p:nvPr/>
          </p:nvSpPr>
          <p:spPr>
            <a:xfrm>
              <a:off x="3828668" y="1670135"/>
              <a:ext cx="252990" cy="214215"/>
            </a:xfrm>
            <a:custGeom>
              <a:avLst/>
              <a:gdLst/>
              <a:ahLst/>
              <a:cxnLst/>
              <a:rect l="l" t="t" r="r" b="b"/>
              <a:pathLst>
                <a:path w="2251" h="1906" extrusionOk="0">
                  <a:moveTo>
                    <a:pt x="998" y="1"/>
                  </a:moveTo>
                  <a:cubicBezTo>
                    <a:pt x="481" y="1"/>
                    <a:pt x="0" y="307"/>
                    <a:pt x="0" y="307"/>
                  </a:cubicBezTo>
                  <a:lnTo>
                    <a:pt x="2251" y="1906"/>
                  </a:lnTo>
                  <a:cubicBezTo>
                    <a:pt x="2175" y="368"/>
                    <a:pt x="1564" y="1"/>
                    <a:pt x="998" y="1"/>
                  </a:cubicBezTo>
                  <a:close/>
                </a:path>
              </a:pathLst>
            </a:custGeom>
            <a:solidFill>
              <a:srgbClr val="FF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120;p41"/>
            <p:cNvSpPr/>
            <p:nvPr/>
          </p:nvSpPr>
          <p:spPr>
            <a:xfrm>
              <a:off x="3817991" y="1700930"/>
              <a:ext cx="267938" cy="190164"/>
            </a:xfrm>
            <a:custGeom>
              <a:avLst/>
              <a:gdLst/>
              <a:ahLst/>
              <a:cxnLst/>
              <a:rect l="l" t="t" r="r" b="b"/>
              <a:pathLst>
                <a:path w="2384" h="1692" extrusionOk="0">
                  <a:moveTo>
                    <a:pt x="1156" y="0"/>
                  </a:moveTo>
                  <a:cubicBezTo>
                    <a:pt x="537" y="0"/>
                    <a:pt x="0" y="676"/>
                    <a:pt x="476" y="1319"/>
                  </a:cubicBezTo>
                  <a:cubicBezTo>
                    <a:pt x="674" y="1583"/>
                    <a:pt x="933" y="1692"/>
                    <a:pt x="1185" y="1692"/>
                  </a:cubicBezTo>
                  <a:cubicBezTo>
                    <a:pt x="1805" y="1692"/>
                    <a:pt x="2383" y="1033"/>
                    <a:pt x="1914" y="414"/>
                  </a:cubicBezTo>
                  <a:cubicBezTo>
                    <a:pt x="1693" y="120"/>
                    <a:pt x="1418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121;p41"/>
            <p:cNvSpPr/>
            <p:nvPr/>
          </p:nvSpPr>
          <p:spPr>
            <a:xfrm>
              <a:off x="3828668" y="1553475"/>
              <a:ext cx="252990" cy="330876"/>
            </a:xfrm>
            <a:custGeom>
              <a:avLst/>
              <a:gdLst/>
              <a:ahLst/>
              <a:cxnLst/>
              <a:rect l="l" t="t" r="r" b="b"/>
              <a:pathLst>
                <a:path w="2251" h="2944" fill="none" extrusionOk="0">
                  <a:moveTo>
                    <a:pt x="0" y="1345"/>
                  </a:moveTo>
                  <a:cubicBezTo>
                    <a:pt x="0" y="1345"/>
                    <a:pt x="2107" y="0"/>
                    <a:pt x="2251" y="294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122;p41"/>
            <p:cNvSpPr/>
            <p:nvPr/>
          </p:nvSpPr>
          <p:spPr>
            <a:xfrm>
              <a:off x="4381057" y="1829728"/>
              <a:ext cx="311882" cy="132620"/>
            </a:xfrm>
            <a:custGeom>
              <a:avLst/>
              <a:gdLst/>
              <a:ahLst/>
              <a:cxnLst/>
              <a:rect l="l" t="t" r="r" b="b"/>
              <a:pathLst>
                <a:path w="2775" h="1180" extrusionOk="0">
                  <a:moveTo>
                    <a:pt x="1606" y="0"/>
                  </a:moveTo>
                  <a:cubicBezTo>
                    <a:pt x="638" y="0"/>
                    <a:pt x="0" y="1180"/>
                    <a:pt x="0" y="1180"/>
                  </a:cubicBezTo>
                  <a:lnTo>
                    <a:pt x="2775" y="579"/>
                  </a:lnTo>
                  <a:cubicBezTo>
                    <a:pt x="2351" y="156"/>
                    <a:pt x="1957" y="0"/>
                    <a:pt x="1606" y="0"/>
                  </a:cubicBezTo>
                  <a:close/>
                </a:path>
              </a:pathLst>
            </a:custGeom>
            <a:solidFill>
              <a:srgbClr val="FF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123;p41"/>
            <p:cNvSpPr/>
            <p:nvPr/>
          </p:nvSpPr>
          <p:spPr>
            <a:xfrm>
              <a:off x="4485578" y="1829953"/>
              <a:ext cx="207360" cy="94408"/>
            </a:xfrm>
            <a:custGeom>
              <a:avLst/>
              <a:gdLst/>
              <a:ahLst/>
              <a:cxnLst/>
              <a:rect l="l" t="t" r="r" b="b"/>
              <a:pathLst>
                <a:path w="1845" h="840" extrusionOk="0">
                  <a:moveTo>
                    <a:pt x="671" y="1"/>
                  </a:moveTo>
                  <a:cubicBezTo>
                    <a:pt x="424" y="1"/>
                    <a:pt x="200" y="76"/>
                    <a:pt x="1" y="188"/>
                  </a:cubicBezTo>
                  <a:cubicBezTo>
                    <a:pt x="178" y="433"/>
                    <a:pt x="382" y="662"/>
                    <a:pt x="610" y="839"/>
                  </a:cubicBezTo>
                  <a:lnTo>
                    <a:pt x="1845" y="577"/>
                  </a:lnTo>
                  <a:cubicBezTo>
                    <a:pt x="1417" y="154"/>
                    <a:pt x="1022" y="1"/>
                    <a:pt x="671" y="1"/>
                  </a:cubicBezTo>
                  <a:close/>
                </a:path>
              </a:pathLst>
            </a:custGeom>
            <a:solidFill>
              <a:srgbClr val="F0A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124;p41"/>
            <p:cNvSpPr/>
            <p:nvPr/>
          </p:nvSpPr>
          <p:spPr>
            <a:xfrm>
              <a:off x="4430283" y="1849284"/>
              <a:ext cx="267039" cy="178138"/>
            </a:xfrm>
            <a:custGeom>
              <a:avLst/>
              <a:gdLst/>
              <a:ahLst/>
              <a:cxnLst/>
              <a:rect l="l" t="t" r="r" b="b"/>
              <a:pathLst>
                <a:path w="2376" h="1585" extrusionOk="0">
                  <a:moveTo>
                    <a:pt x="1142" y="1"/>
                  </a:moveTo>
                  <a:cubicBezTo>
                    <a:pt x="346" y="1"/>
                    <a:pt x="1" y="1125"/>
                    <a:pt x="848" y="1505"/>
                  </a:cubicBezTo>
                  <a:cubicBezTo>
                    <a:pt x="974" y="1560"/>
                    <a:pt x="1096" y="1585"/>
                    <a:pt x="1209" y="1585"/>
                  </a:cubicBezTo>
                  <a:cubicBezTo>
                    <a:pt x="1975" y="1585"/>
                    <a:pt x="2376" y="453"/>
                    <a:pt x="1550" y="92"/>
                  </a:cubicBezTo>
                  <a:cubicBezTo>
                    <a:pt x="1405" y="29"/>
                    <a:pt x="1268" y="1"/>
                    <a:pt x="1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125;p41"/>
            <p:cNvSpPr/>
            <p:nvPr/>
          </p:nvSpPr>
          <p:spPr>
            <a:xfrm>
              <a:off x="4381057" y="1715990"/>
              <a:ext cx="311882" cy="246359"/>
            </a:xfrm>
            <a:custGeom>
              <a:avLst/>
              <a:gdLst/>
              <a:ahLst/>
              <a:cxnLst/>
              <a:rect l="l" t="t" r="r" b="b"/>
              <a:pathLst>
                <a:path w="2775" h="2192" fill="none" extrusionOk="0">
                  <a:moveTo>
                    <a:pt x="0" y="2192"/>
                  </a:moveTo>
                  <a:cubicBezTo>
                    <a:pt x="0" y="2192"/>
                    <a:pt x="1185" y="1"/>
                    <a:pt x="2775" y="159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126;p41"/>
            <p:cNvSpPr/>
            <p:nvPr/>
          </p:nvSpPr>
          <p:spPr>
            <a:xfrm>
              <a:off x="4050186" y="1367358"/>
              <a:ext cx="213204" cy="89238"/>
            </a:xfrm>
            <a:custGeom>
              <a:avLst/>
              <a:gdLst/>
              <a:ahLst/>
              <a:cxnLst/>
              <a:rect l="l" t="t" r="r" b="b"/>
              <a:pathLst>
                <a:path w="1897" h="794" extrusionOk="0">
                  <a:moveTo>
                    <a:pt x="1142" y="1"/>
                  </a:moveTo>
                  <a:cubicBezTo>
                    <a:pt x="806" y="1"/>
                    <a:pt x="444" y="143"/>
                    <a:pt x="220" y="345"/>
                  </a:cubicBezTo>
                  <a:cubicBezTo>
                    <a:pt x="110" y="438"/>
                    <a:pt x="26" y="565"/>
                    <a:pt x="9" y="717"/>
                  </a:cubicBezTo>
                  <a:cubicBezTo>
                    <a:pt x="0" y="768"/>
                    <a:pt x="36" y="793"/>
                    <a:pt x="76" y="793"/>
                  </a:cubicBezTo>
                  <a:cubicBezTo>
                    <a:pt x="115" y="793"/>
                    <a:pt x="157" y="768"/>
                    <a:pt x="161" y="717"/>
                  </a:cubicBezTo>
                  <a:cubicBezTo>
                    <a:pt x="178" y="590"/>
                    <a:pt x="288" y="480"/>
                    <a:pt x="390" y="404"/>
                  </a:cubicBezTo>
                  <a:cubicBezTo>
                    <a:pt x="525" y="303"/>
                    <a:pt x="686" y="235"/>
                    <a:pt x="855" y="201"/>
                  </a:cubicBezTo>
                  <a:cubicBezTo>
                    <a:pt x="943" y="180"/>
                    <a:pt x="1037" y="167"/>
                    <a:pt x="1131" y="167"/>
                  </a:cubicBezTo>
                  <a:cubicBezTo>
                    <a:pt x="1370" y="167"/>
                    <a:pt x="1605" y="249"/>
                    <a:pt x="1726" y="480"/>
                  </a:cubicBezTo>
                  <a:cubicBezTo>
                    <a:pt x="1742" y="509"/>
                    <a:pt x="1765" y="521"/>
                    <a:pt x="1789" y="521"/>
                  </a:cubicBezTo>
                  <a:cubicBezTo>
                    <a:pt x="1842" y="521"/>
                    <a:pt x="1897" y="460"/>
                    <a:pt x="1861" y="396"/>
                  </a:cubicBezTo>
                  <a:cubicBezTo>
                    <a:pt x="1718" y="113"/>
                    <a:pt x="144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127;p41"/>
            <p:cNvSpPr/>
            <p:nvPr/>
          </p:nvSpPr>
          <p:spPr>
            <a:xfrm>
              <a:off x="4486365" y="1443109"/>
              <a:ext cx="186680" cy="151165"/>
            </a:xfrm>
            <a:custGeom>
              <a:avLst/>
              <a:gdLst/>
              <a:ahLst/>
              <a:cxnLst/>
              <a:rect l="l" t="t" r="r" b="b"/>
              <a:pathLst>
                <a:path w="1661" h="1345" extrusionOk="0">
                  <a:moveTo>
                    <a:pt x="427" y="1"/>
                  </a:moveTo>
                  <a:cubicBezTo>
                    <a:pt x="421" y="1"/>
                    <a:pt x="415" y="1"/>
                    <a:pt x="408" y="1"/>
                  </a:cubicBezTo>
                  <a:cubicBezTo>
                    <a:pt x="256" y="1"/>
                    <a:pt x="121" y="69"/>
                    <a:pt x="36" y="187"/>
                  </a:cubicBezTo>
                  <a:cubicBezTo>
                    <a:pt x="0" y="247"/>
                    <a:pt x="57" y="307"/>
                    <a:pt x="115" y="307"/>
                  </a:cubicBezTo>
                  <a:cubicBezTo>
                    <a:pt x="139" y="307"/>
                    <a:pt x="163" y="296"/>
                    <a:pt x="180" y="272"/>
                  </a:cubicBezTo>
                  <a:cubicBezTo>
                    <a:pt x="238" y="187"/>
                    <a:pt x="325" y="156"/>
                    <a:pt x="419" y="156"/>
                  </a:cubicBezTo>
                  <a:cubicBezTo>
                    <a:pt x="532" y="156"/>
                    <a:pt x="655" y="200"/>
                    <a:pt x="747" y="246"/>
                  </a:cubicBezTo>
                  <a:cubicBezTo>
                    <a:pt x="1000" y="373"/>
                    <a:pt x="1237" y="576"/>
                    <a:pt x="1364" y="830"/>
                  </a:cubicBezTo>
                  <a:cubicBezTo>
                    <a:pt x="1432" y="957"/>
                    <a:pt x="1474" y="1101"/>
                    <a:pt x="1449" y="1244"/>
                  </a:cubicBezTo>
                  <a:cubicBezTo>
                    <a:pt x="1434" y="1305"/>
                    <a:pt x="1485" y="1345"/>
                    <a:pt x="1533" y="1345"/>
                  </a:cubicBezTo>
                  <a:cubicBezTo>
                    <a:pt x="1565" y="1345"/>
                    <a:pt x="1594" y="1327"/>
                    <a:pt x="1601" y="1287"/>
                  </a:cubicBezTo>
                  <a:cubicBezTo>
                    <a:pt x="1660" y="957"/>
                    <a:pt x="1474" y="644"/>
                    <a:pt x="1246" y="415"/>
                  </a:cubicBezTo>
                  <a:cubicBezTo>
                    <a:pt x="1038" y="208"/>
                    <a:pt x="742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128;p41"/>
            <p:cNvSpPr/>
            <p:nvPr/>
          </p:nvSpPr>
          <p:spPr>
            <a:xfrm>
              <a:off x="4231805" y="1782187"/>
              <a:ext cx="57993" cy="31020"/>
            </a:xfrm>
            <a:custGeom>
              <a:avLst/>
              <a:gdLst/>
              <a:ahLst/>
              <a:cxnLst/>
              <a:rect l="l" t="t" r="r" b="b"/>
              <a:pathLst>
                <a:path w="516" h="276" extrusionOk="0">
                  <a:moveTo>
                    <a:pt x="205" y="1"/>
                  </a:moveTo>
                  <a:cubicBezTo>
                    <a:pt x="184" y="1"/>
                    <a:pt x="163" y="2"/>
                    <a:pt x="144" y="4"/>
                  </a:cubicBezTo>
                  <a:cubicBezTo>
                    <a:pt x="0" y="12"/>
                    <a:pt x="93" y="215"/>
                    <a:pt x="220" y="266"/>
                  </a:cubicBezTo>
                  <a:cubicBezTo>
                    <a:pt x="236" y="273"/>
                    <a:pt x="252" y="276"/>
                    <a:pt x="269" y="276"/>
                  </a:cubicBezTo>
                  <a:cubicBezTo>
                    <a:pt x="379" y="276"/>
                    <a:pt x="500" y="148"/>
                    <a:pt x="508" y="97"/>
                  </a:cubicBezTo>
                  <a:cubicBezTo>
                    <a:pt x="515" y="46"/>
                    <a:pt x="344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129;p41"/>
            <p:cNvSpPr/>
            <p:nvPr/>
          </p:nvSpPr>
          <p:spPr>
            <a:xfrm>
              <a:off x="3763033" y="1324313"/>
              <a:ext cx="289179" cy="258722"/>
            </a:xfrm>
            <a:custGeom>
              <a:avLst/>
              <a:gdLst/>
              <a:ahLst/>
              <a:cxnLst/>
              <a:rect l="l" t="t" r="r" b="b"/>
              <a:pathLst>
                <a:path w="2573" h="2302" fill="none" extrusionOk="0">
                  <a:moveTo>
                    <a:pt x="2572" y="0"/>
                  </a:moveTo>
                  <a:cubicBezTo>
                    <a:pt x="2572" y="0"/>
                    <a:pt x="923" y="203"/>
                    <a:pt x="1" y="230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130;p41"/>
            <p:cNvSpPr/>
            <p:nvPr/>
          </p:nvSpPr>
          <p:spPr>
            <a:xfrm>
              <a:off x="4678662" y="1389948"/>
              <a:ext cx="225342" cy="501147"/>
            </a:xfrm>
            <a:custGeom>
              <a:avLst/>
              <a:gdLst/>
              <a:ahLst/>
              <a:cxnLst/>
              <a:rect l="l" t="t" r="r" b="b"/>
              <a:pathLst>
                <a:path w="2005" h="4459" fill="none" extrusionOk="0">
                  <a:moveTo>
                    <a:pt x="0" y="0"/>
                  </a:moveTo>
                  <a:cubicBezTo>
                    <a:pt x="0" y="0"/>
                    <a:pt x="2005" y="1700"/>
                    <a:pt x="1193" y="445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131;p41"/>
            <p:cNvSpPr/>
            <p:nvPr/>
          </p:nvSpPr>
          <p:spPr>
            <a:xfrm>
              <a:off x="4272602" y="1856702"/>
              <a:ext cx="44844" cy="141836"/>
            </a:xfrm>
            <a:custGeom>
              <a:avLst/>
              <a:gdLst/>
              <a:ahLst/>
              <a:cxnLst/>
              <a:rect l="l" t="t" r="r" b="b"/>
              <a:pathLst>
                <a:path w="399" h="1262" fill="none" extrusionOk="0">
                  <a:moveTo>
                    <a:pt x="399" y="1"/>
                  </a:moveTo>
                  <a:cubicBezTo>
                    <a:pt x="399" y="1"/>
                    <a:pt x="1" y="466"/>
                    <a:pt x="255" y="126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132;p41"/>
            <p:cNvSpPr/>
            <p:nvPr/>
          </p:nvSpPr>
          <p:spPr>
            <a:xfrm>
              <a:off x="4149987" y="1852880"/>
              <a:ext cx="47653" cy="115200"/>
            </a:xfrm>
            <a:custGeom>
              <a:avLst/>
              <a:gdLst/>
              <a:ahLst/>
              <a:cxnLst/>
              <a:rect l="l" t="t" r="r" b="b"/>
              <a:pathLst>
                <a:path w="424" h="1025" fill="none" extrusionOk="0">
                  <a:moveTo>
                    <a:pt x="424" y="1"/>
                  </a:moveTo>
                  <a:cubicBezTo>
                    <a:pt x="424" y="1"/>
                    <a:pt x="364" y="551"/>
                    <a:pt x="1" y="102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133;p41"/>
            <p:cNvSpPr/>
            <p:nvPr/>
          </p:nvSpPr>
          <p:spPr>
            <a:xfrm>
              <a:off x="3746850" y="2307271"/>
              <a:ext cx="566783" cy="255912"/>
            </a:xfrm>
            <a:custGeom>
              <a:avLst/>
              <a:gdLst/>
              <a:ahLst/>
              <a:cxnLst/>
              <a:rect l="l" t="t" r="r" b="b"/>
              <a:pathLst>
                <a:path w="5043" h="2277" extrusionOk="0">
                  <a:moveTo>
                    <a:pt x="289" y="1"/>
                  </a:moveTo>
                  <a:cubicBezTo>
                    <a:pt x="272" y="1"/>
                    <a:pt x="258" y="4"/>
                    <a:pt x="246" y="10"/>
                  </a:cubicBezTo>
                  <a:cubicBezTo>
                    <a:pt x="26" y="137"/>
                    <a:pt x="466" y="484"/>
                    <a:pt x="466" y="484"/>
                  </a:cubicBezTo>
                  <a:cubicBezTo>
                    <a:pt x="466" y="484"/>
                    <a:pt x="60" y="501"/>
                    <a:pt x="102" y="602"/>
                  </a:cubicBezTo>
                  <a:cubicBezTo>
                    <a:pt x="145" y="704"/>
                    <a:pt x="398" y="830"/>
                    <a:pt x="398" y="830"/>
                  </a:cubicBezTo>
                  <a:cubicBezTo>
                    <a:pt x="398" y="830"/>
                    <a:pt x="1" y="966"/>
                    <a:pt x="69" y="1017"/>
                  </a:cubicBezTo>
                  <a:cubicBezTo>
                    <a:pt x="128" y="1076"/>
                    <a:pt x="4205" y="2277"/>
                    <a:pt x="4205" y="2277"/>
                  </a:cubicBezTo>
                  <a:lnTo>
                    <a:pt x="5043" y="306"/>
                  </a:lnTo>
                  <a:cubicBezTo>
                    <a:pt x="4950" y="247"/>
                    <a:pt x="2209" y="188"/>
                    <a:pt x="948" y="145"/>
                  </a:cubicBezTo>
                  <a:cubicBezTo>
                    <a:pt x="660" y="138"/>
                    <a:pt x="410" y="1"/>
                    <a:pt x="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134;p41"/>
            <p:cNvSpPr/>
            <p:nvPr/>
          </p:nvSpPr>
          <p:spPr>
            <a:xfrm>
              <a:off x="3946564" y="2481362"/>
              <a:ext cx="316715" cy="89462"/>
            </a:xfrm>
            <a:custGeom>
              <a:avLst/>
              <a:gdLst/>
              <a:ahLst/>
              <a:cxnLst/>
              <a:rect l="l" t="t" r="r" b="b"/>
              <a:pathLst>
                <a:path w="2818" h="796" fill="none" extrusionOk="0">
                  <a:moveTo>
                    <a:pt x="0" y="0"/>
                  </a:moveTo>
                  <a:cubicBezTo>
                    <a:pt x="0" y="0"/>
                    <a:pt x="2183" y="796"/>
                    <a:pt x="2817" y="7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135;p41"/>
            <p:cNvSpPr/>
            <p:nvPr/>
          </p:nvSpPr>
          <p:spPr>
            <a:xfrm>
              <a:off x="3748760" y="2304573"/>
              <a:ext cx="304352" cy="139813"/>
            </a:xfrm>
            <a:custGeom>
              <a:avLst/>
              <a:gdLst/>
              <a:ahLst/>
              <a:cxnLst/>
              <a:rect l="l" t="t" r="r" b="b"/>
              <a:pathLst>
                <a:path w="2708" h="1244" fill="none" extrusionOk="0">
                  <a:moveTo>
                    <a:pt x="627" y="1244"/>
                  </a:moveTo>
                  <a:cubicBezTo>
                    <a:pt x="627" y="1244"/>
                    <a:pt x="94" y="1151"/>
                    <a:pt x="52" y="1041"/>
                  </a:cubicBezTo>
                  <a:cubicBezTo>
                    <a:pt x="1" y="939"/>
                    <a:pt x="381" y="854"/>
                    <a:pt x="381" y="854"/>
                  </a:cubicBezTo>
                  <a:cubicBezTo>
                    <a:pt x="381" y="854"/>
                    <a:pt x="52" y="736"/>
                    <a:pt x="85" y="626"/>
                  </a:cubicBezTo>
                  <a:cubicBezTo>
                    <a:pt x="119" y="516"/>
                    <a:pt x="458" y="508"/>
                    <a:pt x="458" y="508"/>
                  </a:cubicBezTo>
                  <a:cubicBezTo>
                    <a:pt x="458" y="508"/>
                    <a:pt x="9" y="186"/>
                    <a:pt x="229" y="34"/>
                  </a:cubicBezTo>
                  <a:cubicBezTo>
                    <a:pt x="229" y="34"/>
                    <a:pt x="398" y="0"/>
                    <a:pt x="771" y="169"/>
                  </a:cubicBezTo>
                  <a:cubicBezTo>
                    <a:pt x="771" y="169"/>
                    <a:pt x="2437" y="254"/>
                    <a:pt x="2708" y="2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9" name="Google Shape;2136;p41"/>
            <p:cNvGrpSpPr/>
            <p:nvPr/>
          </p:nvGrpSpPr>
          <p:grpSpPr>
            <a:xfrm rot="675360">
              <a:off x="3993071" y="1680847"/>
              <a:ext cx="576702" cy="46781"/>
              <a:chOff x="4652037" y="2398075"/>
              <a:chExt cx="576681" cy="46780"/>
            </a:xfrm>
          </p:grpSpPr>
          <p:sp>
            <p:nvSpPr>
              <p:cNvPr id="240" name="Google Shape;2137;p41"/>
              <p:cNvSpPr/>
              <p:nvPr/>
            </p:nvSpPr>
            <p:spPr>
              <a:xfrm>
                <a:off x="4652037" y="2398075"/>
                <a:ext cx="245846" cy="45568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582" extrusionOk="0">
                    <a:moveTo>
                      <a:pt x="306" y="1"/>
                    </a:moveTo>
                    <a:cubicBezTo>
                      <a:pt x="115" y="1"/>
                      <a:pt x="1" y="20"/>
                      <a:pt x="1" y="82"/>
                    </a:cubicBezTo>
                    <a:cubicBezTo>
                      <a:pt x="1" y="234"/>
                      <a:pt x="745" y="581"/>
                      <a:pt x="1608" y="581"/>
                    </a:cubicBezTo>
                    <a:cubicBezTo>
                      <a:pt x="2471" y="581"/>
                      <a:pt x="3139" y="234"/>
                      <a:pt x="3139" y="82"/>
                    </a:cubicBezTo>
                    <a:lnTo>
                      <a:pt x="3131" y="82"/>
                    </a:lnTo>
                    <a:cubicBezTo>
                      <a:pt x="3131" y="20"/>
                      <a:pt x="3035" y="1"/>
                      <a:pt x="2868" y="1"/>
                    </a:cubicBezTo>
                    <a:cubicBezTo>
                      <a:pt x="2604" y="1"/>
                      <a:pt x="2162" y="48"/>
                      <a:pt x="1633" y="48"/>
                    </a:cubicBezTo>
                    <a:cubicBezTo>
                      <a:pt x="1100" y="48"/>
                      <a:pt x="608" y="1"/>
                      <a:pt x="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138;p41"/>
              <p:cNvSpPr/>
              <p:nvPr/>
            </p:nvSpPr>
            <p:spPr>
              <a:xfrm>
                <a:off x="4983577" y="2399600"/>
                <a:ext cx="245142" cy="45255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578" extrusionOk="0">
                    <a:moveTo>
                      <a:pt x="311" y="1"/>
                    </a:moveTo>
                    <a:cubicBezTo>
                      <a:pt x="117" y="1"/>
                      <a:pt x="0" y="19"/>
                      <a:pt x="0" y="78"/>
                    </a:cubicBezTo>
                    <a:cubicBezTo>
                      <a:pt x="0" y="231"/>
                      <a:pt x="736" y="577"/>
                      <a:pt x="1599" y="577"/>
                    </a:cubicBezTo>
                    <a:cubicBezTo>
                      <a:pt x="2471" y="577"/>
                      <a:pt x="3130" y="231"/>
                      <a:pt x="3130" y="78"/>
                    </a:cubicBezTo>
                    <a:cubicBezTo>
                      <a:pt x="3130" y="19"/>
                      <a:pt x="3032" y="1"/>
                      <a:pt x="2860" y="1"/>
                    </a:cubicBezTo>
                    <a:cubicBezTo>
                      <a:pt x="2594" y="1"/>
                      <a:pt x="2150" y="44"/>
                      <a:pt x="1625" y="44"/>
                    </a:cubicBezTo>
                    <a:cubicBezTo>
                      <a:pt x="1099" y="44"/>
                      <a:pt x="612" y="1"/>
                      <a:pt x="3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2" name="Google Shape;3353;p69"/>
          <p:cNvGrpSpPr/>
          <p:nvPr/>
        </p:nvGrpSpPr>
        <p:grpSpPr>
          <a:xfrm rot="21025825">
            <a:off x="25766" y="3672946"/>
            <a:ext cx="1522763" cy="1333887"/>
            <a:chOff x="1070849" y="2018063"/>
            <a:chExt cx="1659463" cy="1465436"/>
          </a:xfrm>
        </p:grpSpPr>
        <p:sp>
          <p:nvSpPr>
            <p:cNvPr id="243" name="Google Shape;3354;p69"/>
            <p:cNvSpPr/>
            <p:nvPr/>
          </p:nvSpPr>
          <p:spPr>
            <a:xfrm>
              <a:off x="1100881" y="2018063"/>
              <a:ext cx="1619499" cy="1465436"/>
            </a:xfrm>
            <a:custGeom>
              <a:avLst/>
              <a:gdLst/>
              <a:ahLst/>
              <a:cxnLst/>
              <a:rect l="l" t="t" r="r" b="b"/>
              <a:pathLst>
                <a:path w="13697" h="12394" extrusionOk="0">
                  <a:moveTo>
                    <a:pt x="3552" y="0"/>
                  </a:moveTo>
                  <a:cubicBezTo>
                    <a:pt x="3550" y="0"/>
                    <a:pt x="3547" y="0"/>
                    <a:pt x="3545" y="1"/>
                  </a:cubicBezTo>
                  <a:cubicBezTo>
                    <a:pt x="3435" y="1"/>
                    <a:pt x="3266" y="229"/>
                    <a:pt x="3122" y="449"/>
                  </a:cubicBezTo>
                  <a:cubicBezTo>
                    <a:pt x="3014" y="402"/>
                    <a:pt x="2917" y="365"/>
                    <a:pt x="2843" y="365"/>
                  </a:cubicBezTo>
                  <a:cubicBezTo>
                    <a:pt x="2825" y="365"/>
                    <a:pt x="2807" y="368"/>
                    <a:pt x="2792" y="373"/>
                  </a:cubicBezTo>
                  <a:cubicBezTo>
                    <a:pt x="2724" y="390"/>
                    <a:pt x="2682" y="508"/>
                    <a:pt x="2648" y="661"/>
                  </a:cubicBezTo>
                  <a:cubicBezTo>
                    <a:pt x="2589" y="703"/>
                    <a:pt x="2538" y="754"/>
                    <a:pt x="2487" y="813"/>
                  </a:cubicBezTo>
                  <a:cubicBezTo>
                    <a:pt x="2355" y="792"/>
                    <a:pt x="2212" y="774"/>
                    <a:pt x="2097" y="774"/>
                  </a:cubicBezTo>
                  <a:cubicBezTo>
                    <a:pt x="2029" y="774"/>
                    <a:pt x="1970" y="780"/>
                    <a:pt x="1929" y="796"/>
                  </a:cubicBezTo>
                  <a:cubicBezTo>
                    <a:pt x="1819" y="847"/>
                    <a:pt x="1938" y="1143"/>
                    <a:pt x="2081" y="1413"/>
                  </a:cubicBezTo>
                  <a:cubicBezTo>
                    <a:pt x="1971" y="1384"/>
                    <a:pt x="1874" y="1361"/>
                    <a:pt x="1811" y="1361"/>
                  </a:cubicBezTo>
                  <a:cubicBezTo>
                    <a:pt x="1802" y="1361"/>
                    <a:pt x="1793" y="1362"/>
                    <a:pt x="1785" y="1363"/>
                  </a:cubicBezTo>
                  <a:cubicBezTo>
                    <a:pt x="1701" y="1371"/>
                    <a:pt x="1912" y="1743"/>
                    <a:pt x="2157" y="2116"/>
                  </a:cubicBezTo>
                  <a:cubicBezTo>
                    <a:pt x="2183" y="2158"/>
                    <a:pt x="2217" y="2217"/>
                    <a:pt x="2251" y="2276"/>
                  </a:cubicBezTo>
                  <a:lnTo>
                    <a:pt x="2166" y="2124"/>
                  </a:lnTo>
                  <a:lnTo>
                    <a:pt x="2166" y="2124"/>
                  </a:lnTo>
                  <a:cubicBezTo>
                    <a:pt x="2200" y="2175"/>
                    <a:pt x="2234" y="2234"/>
                    <a:pt x="2267" y="2285"/>
                  </a:cubicBezTo>
                  <a:cubicBezTo>
                    <a:pt x="626" y="3258"/>
                    <a:pt x="0" y="5313"/>
                    <a:pt x="677" y="7335"/>
                  </a:cubicBezTo>
                  <a:cubicBezTo>
                    <a:pt x="1227" y="8968"/>
                    <a:pt x="2403" y="9568"/>
                    <a:pt x="3376" y="9780"/>
                  </a:cubicBezTo>
                  <a:cubicBezTo>
                    <a:pt x="3612" y="9847"/>
                    <a:pt x="3866" y="9898"/>
                    <a:pt x="4145" y="9924"/>
                  </a:cubicBezTo>
                  <a:lnTo>
                    <a:pt x="4052" y="9873"/>
                  </a:lnTo>
                  <a:lnTo>
                    <a:pt x="4052" y="9873"/>
                  </a:lnTo>
                  <a:cubicBezTo>
                    <a:pt x="4145" y="9880"/>
                    <a:pt x="4232" y="9883"/>
                    <a:pt x="4312" y="9883"/>
                  </a:cubicBezTo>
                  <a:cubicBezTo>
                    <a:pt x="4422" y="9883"/>
                    <a:pt x="4519" y="9878"/>
                    <a:pt x="4602" y="9873"/>
                  </a:cubicBezTo>
                  <a:lnTo>
                    <a:pt x="4602" y="9873"/>
                  </a:lnTo>
                  <a:cubicBezTo>
                    <a:pt x="4416" y="10110"/>
                    <a:pt x="4298" y="10406"/>
                    <a:pt x="4281" y="10744"/>
                  </a:cubicBezTo>
                  <a:lnTo>
                    <a:pt x="4306" y="12174"/>
                  </a:lnTo>
                  <a:cubicBezTo>
                    <a:pt x="4306" y="12174"/>
                    <a:pt x="4425" y="12098"/>
                    <a:pt x="4611" y="11962"/>
                  </a:cubicBezTo>
                  <a:lnTo>
                    <a:pt x="4611" y="11962"/>
                  </a:lnTo>
                  <a:cubicBezTo>
                    <a:pt x="4594" y="12225"/>
                    <a:pt x="4594" y="12394"/>
                    <a:pt x="4594" y="12394"/>
                  </a:cubicBezTo>
                  <a:lnTo>
                    <a:pt x="8815" y="12394"/>
                  </a:lnTo>
                  <a:cubicBezTo>
                    <a:pt x="8815" y="12267"/>
                    <a:pt x="8815" y="12123"/>
                    <a:pt x="8823" y="11962"/>
                  </a:cubicBezTo>
                  <a:cubicBezTo>
                    <a:pt x="8849" y="11979"/>
                    <a:pt x="8883" y="11988"/>
                    <a:pt x="8917" y="11988"/>
                  </a:cubicBezTo>
                  <a:cubicBezTo>
                    <a:pt x="8959" y="12005"/>
                    <a:pt x="8993" y="12013"/>
                    <a:pt x="9026" y="12013"/>
                  </a:cubicBezTo>
                  <a:lnTo>
                    <a:pt x="9086" y="10566"/>
                  </a:lnTo>
                  <a:cubicBezTo>
                    <a:pt x="9094" y="10363"/>
                    <a:pt x="9060" y="10177"/>
                    <a:pt x="9001" y="10025"/>
                  </a:cubicBezTo>
                  <a:cubicBezTo>
                    <a:pt x="9416" y="10000"/>
                    <a:pt x="9915" y="9915"/>
                    <a:pt x="10439" y="9670"/>
                  </a:cubicBezTo>
                  <a:cubicBezTo>
                    <a:pt x="10473" y="9653"/>
                    <a:pt x="10507" y="9644"/>
                    <a:pt x="10541" y="9627"/>
                  </a:cubicBezTo>
                  <a:cubicBezTo>
                    <a:pt x="10541" y="9627"/>
                    <a:pt x="10541" y="9619"/>
                    <a:pt x="10549" y="9619"/>
                  </a:cubicBezTo>
                  <a:cubicBezTo>
                    <a:pt x="11133" y="9340"/>
                    <a:pt x="11733" y="8866"/>
                    <a:pt x="12250" y="8079"/>
                  </a:cubicBezTo>
                  <a:lnTo>
                    <a:pt x="12250" y="8079"/>
                  </a:lnTo>
                  <a:lnTo>
                    <a:pt x="12224" y="8088"/>
                  </a:lnTo>
                  <a:cubicBezTo>
                    <a:pt x="13696" y="5846"/>
                    <a:pt x="12453" y="3114"/>
                    <a:pt x="11217" y="2268"/>
                  </a:cubicBezTo>
                  <a:cubicBezTo>
                    <a:pt x="10569" y="1820"/>
                    <a:pt x="9651" y="1710"/>
                    <a:pt x="8902" y="1710"/>
                  </a:cubicBezTo>
                  <a:cubicBezTo>
                    <a:pt x="8420" y="1710"/>
                    <a:pt x="8008" y="1756"/>
                    <a:pt x="7783" y="1786"/>
                  </a:cubicBezTo>
                  <a:cubicBezTo>
                    <a:pt x="7605" y="1752"/>
                    <a:pt x="7428" y="1743"/>
                    <a:pt x="7250" y="1735"/>
                  </a:cubicBezTo>
                  <a:lnTo>
                    <a:pt x="7385" y="1227"/>
                  </a:lnTo>
                  <a:cubicBezTo>
                    <a:pt x="7385" y="1227"/>
                    <a:pt x="6827" y="1006"/>
                    <a:pt x="6612" y="1006"/>
                  </a:cubicBezTo>
                  <a:cubicBezTo>
                    <a:pt x="6601" y="1006"/>
                    <a:pt x="6591" y="1006"/>
                    <a:pt x="6582" y="1007"/>
                  </a:cubicBezTo>
                  <a:cubicBezTo>
                    <a:pt x="6480" y="1024"/>
                    <a:pt x="6446" y="1413"/>
                    <a:pt x="6446" y="1760"/>
                  </a:cubicBezTo>
                  <a:cubicBezTo>
                    <a:pt x="6379" y="1769"/>
                    <a:pt x="6319" y="1786"/>
                    <a:pt x="6269" y="1794"/>
                  </a:cubicBezTo>
                  <a:lnTo>
                    <a:pt x="5575" y="1786"/>
                  </a:lnTo>
                  <a:cubicBezTo>
                    <a:pt x="5321" y="1743"/>
                    <a:pt x="5084" y="1718"/>
                    <a:pt x="4848" y="1709"/>
                  </a:cubicBezTo>
                  <a:cubicBezTo>
                    <a:pt x="4822" y="1633"/>
                    <a:pt x="4230" y="187"/>
                    <a:pt x="4078" y="119"/>
                  </a:cubicBezTo>
                  <a:cubicBezTo>
                    <a:pt x="4072" y="117"/>
                    <a:pt x="4066" y="115"/>
                    <a:pt x="4060" y="115"/>
                  </a:cubicBezTo>
                  <a:cubicBezTo>
                    <a:pt x="4005" y="115"/>
                    <a:pt x="3945" y="218"/>
                    <a:pt x="3892" y="348"/>
                  </a:cubicBezTo>
                  <a:cubicBezTo>
                    <a:pt x="3776" y="166"/>
                    <a:pt x="3652" y="0"/>
                    <a:pt x="3552" y="0"/>
                  </a:cubicBez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355;p69"/>
            <p:cNvSpPr/>
            <p:nvPr/>
          </p:nvSpPr>
          <p:spPr>
            <a:xfrm>
              <a:off x="1643942" y="3026266"/>
              <a:ext cx="504283" cy="457224"/>
            </a:xfrm>
            <a:custGeom>
              <a:avLst/>
              <a:gdLst/>
              <a:ahLst/>
              <a:cxnLst/>
              <a:rect l="l" t="t" r="r" b="b"/>
              <a:pathLst>
                <a:path w="4265" h="3867" extrusionOk="0">
                  <a:moveTo>
                    <a:pt x="3858" y="1"/>
                  </a:moveTo>
                  <a:cubicBezTo>
                    <a:pt x="3858" y="1"/>
                    <a:pt x="1075" y="491"/>
                    <a:pt x="584" y="525"/>
                  </a:cubicBezTo>
                  <a:cubicBezTo>
                    <a:pt x="94" y="568"/>
                    <a:pt x="1" y="3867"/>
                    <a:pt x="1" y="3867"/>
                  </a:cubicBezTo>
                  <a:lnTo>
                    <a:pt x="4222" y="3867"/>
                  </a:lnTo>
                  <a:cubicBezTo>
                    <a:pt x="4239" y="2877"/>
                    <a:pt x="4264" y="855"/>
                    <a:pt x="38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356;p69"/>
            <p:cNvSpPr/>
            <p:nvPr/>
          </p:nvSpPr>
          <p:spPr>
            <a:xfrm>
              <a:off x="1643942" y="3026266"/>
              <a:ext cx="504283" cy="457224"/>
            </a:xfrm>
            <a:custGeom>
              <a:avLst/>
              <a:gdLst/>
              <a:ahLst/>
              <a:cxnLst/>
              <a:rect l="l" t="t" r="r" b="b"/>
              <a:pathLst>
                <a:path w="4265" h="3867" fill="none" extrusionOk="0">
                  <a:moveTo>
                    <a:pt x="1" y="3867"/>
                  </a:moveTo>
                  <a:cubicBezTo>
                    <a:pt x="1" y="3867"/>
                    <a:pt x="94" y="568"/>
                    <a:pt x="584" y="525"/>
                  </a:cubicBezTo>
                  <a:cubicBezTo>
                    <a:pt x="1075" y="491"/>
                    <a:pt x="3858" y="1"/>
                    <a:pt x="3858" y="1"/>
                  </a:cubicBezTo>
                  <a:cubicBezTo>
                    <a:pt x="4264" y="855"/>
                    <a:pt x="4239" y="2877"/>
                    <a:pt x="4222" y="3867"/>
                  </a:cubicBezTo>
                  <a:lnTo>
                    <a:pt x="4222" y="386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357;p69"/>
            <p:cNvSpPr/>
            <p:nvPr/>
          </p:nvSpPr>
          <p:spPr>
            <a:xfrm>
              <a:off x="1723042" y="3258365"/>
              <a:ext cx="18090" cy="225124"/>
            </a:xfrm>
            <a:custGeom>
              <a:avLst/>
              <a:gdLst/>
              <a:ahLst/>
              <a:cxnLst/>
              <a:rect l="l" t="t" r="r" b="b"/>
              <a:pathLst>
                <a:path w="153" h="1904" fill="none" extrusionOk="0">
                  <a:moveTo>
                    <a:pt x="0" y="0"/>
                  </a:moveTo>
                  <a:lnTo>
                    <a:pt x="152" y="190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358;p69"/>
            <p:cNvSpPr/>
            <p:nvPr/>
          </p:nvSpPr>
          <p:spPr>
            <a:xfrm>
              <a:off x="1815030" y="3301403"/>
              <a:ext cx="32161" cy="182086"/>
            </a:xfrm>
            <a:custGeom>
              <a:avLst/>
              <a:gdLst/>
              <a:ahLst/>
              <a:cxnLst/>
              <a:rect l="l" t="t" r="r" b="b"/>
              <a:pathLst>
                <a:path w="272" h="1540" fill="none" extrusionOk="0">
                  <a:moveTo>
                    <a:pt x="0" y="0"/>
                  </a:moveTo>
                  <a:lnTo>
                    <a:pt x="271" y="154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359;p69"/>
            <p:cNvSpPr/>
            <p:nvPr/>
          </p:nvSpPr>
          <p:spPr>
            <a:xfrm>
              <a:off x="1963062" y="3247369"/>
              <a:ext cx="62075" cy="236120"/>
            </a:xfrm>
            <a:custGeom>
              <a:avLst/>
              <a:gdLst/>
              <a:ahLst/>
              <a:cxnLst/>
              <a:rect l="l" t="t" r="r" b="b"/>
              <a:pathLst>
                <a:path w="525" h="1997" fill="none" extrusionOk="0">
                  <a:moveTo>
                    <a:pt x="525" y="0"/>
                  </a:moveTo>
                  <a:lnTo>
                    <a:pt x="0" y="199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360;p69"/>
            <p:cNvSpPr/>
            <p:nvPr/>
          </p:nvSpPr>
          <p:spPr>
            <a:xfrm>
              <a:off x="2054105" y="3290407"/>
              <a:ext cx="51079" cy="193082"/>
            </a:xfrm>
            <a:custGeom>
              <a:avLst/>
              <a:gdLst/>
              <a:ahLst/>
              <a:cxnLst/>
              <a:rect l="l" t="t" r="r" b="b"/>
              <a:pathLst>
                <a:path w="432" h="1633" fill="none" extrusionOk="0">
                  <a:moveTo>
                    <a:pt x="432" y="0"/>
                  </a:moveTo>
                  <a:lnTo>
                    <a:pt x="0" y="163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361;p69"/>
            <p:cNvSpPr/>
            <p:nvPr/>
          </p:nvSpPr>
          <p:spPr>
            <a:xfrm>
              <a:off x="1606934" y="3099691"/>
              <a:ext cx="572979" cy="357787"/>
            </a:xfrm>
            <a:custGeom>
              <a:avLst/>
              <a:gdLst/>
              <a:ahLst/>
              <a:cxnLst/>
              <a:rect l="l" t="t" r="r" b="b"/>
              <a:pathLst>
                <a:path w="4846" h="3026" extrusionOk="0">
                  <a:moveTo>
                    <a:pt x="3059" y="1"/>
                  </a:moveTo>
                  <a:cubicBezTo>
                    <a:pt x="2998" y="1"/>
                    <a:pt x="2937" y="3"/>
                    <a:pt x="2877" y="6"/>
                  </a:cubicBezTo>
                  <a:lnTo>
                    <a:pt x="1710" y="73"/>
                  </a:lnTo>
                  <a:cubicBezTo>
                    <a:pt x="813" y="116"/>
                    <a:pt x="35" y="699"/>
                    <a:pt x="1" y="1596"/>
                  </a:cubicBezTo>
                  <a:lnTo>
                    <a:pt x="26" y="3026"/>
                  </a:lnTo>
                  <a:cubicBezTo>
                    <a:pt x="26" y="3026"/>
                    <a:pt x="1726" y="2011"/>
                    <a:pt x="2420" y="327"/>
                  </a:cubicBezTo>
                  <a:cubicBezTo>
                    <a:pt x="2420" y="327"/>
                    <a:pt x="4193" y="2866"/>
                    <a:pt x="4726" y="2866"/>
                  </a:cubicBezTo>
                  <a:cubicBezTo>
                    <a:pt x="4733" y="2866"/>
                    <a:pt x="4740" y="2866"/>
                    <a:pt x="4746" y="2865"/>
                  </a:cubicBezTo>
                  <a:lnTo>
                    <a:pt x="4806" y="1418"/>
                  </a:lnTo>
                  <a:cubicBezTo>
                    <a:pt x="4845" y="364"/>
                    <a:pt x="3957" y="1"/>
                    <a:pt x="30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362;p69"/>
            <p:cNvSpPr/>
            <p:nvPr/>
          </p:nvSpPr>
          <p:spPr>
            <a:xfrm>
              <a:off x="1610008" y="3259311"/>
              <a:ext cx="203132" cy="198166"/>
            </a:xfrm>
            <a:custGeom>
              <a:avLst/>
              <a:gdLst/>
              <a:ahLst/>
              <a:cxnLst/>
              <a:rect l="l" t="t" r="r" b="b"/>
              <a:pathLst>
                <a:path w="1718" h="1676" fill="none" extrusionOk="0">
                  <a:moveTo>
                    <a:pt x="0" y="1676"/>
                  </a:moveTo>
                  <a:cubicBezTo>
                    <a:pt x="0" y="1676"/>
                    <a:pt x="1387" y="771"/>
                    <a:pt x="1717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363;p69"/>
            <p:cNvSpPr/>
            <p:nvPr/>
          </p:nvSpPr>
          <p:spPr>
            <a:xfrm>
              <a:off x="1986000" y="3244295"/>
              <a:ext cx="187170" cy="194264"/>
            </a:xfrm>
            <a:custGeom>
              <a:avLst/>
              <a:gdLst/>
              <a:ahLst/>
              <a:cxnLst/>
              <a:rect l="l" t="t" r="r" b="b"/>
              <a:pathLst>
                <a:path w="1583" h="1643" fill="none" extrusionOk="0">
                  <a:moveTo>
                    <a:pt x="1" y="60"/>
                  </a:moveTo>
                  <a:cubicBezTo>
                    <a:pt x="1" y="60"/>
                    <a:pt x="745" y="1583"/>
                    <a:pt x="1540" y="1642"/>
                  </a:cubicBezTo>
                  <a:lnTo>
                    <a:pt x="1583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364;p69"/>
            <p:cNvSpPr/>
            <p:nvPr/>
          </p:nvSpPr>
          <p:spPr>
            <a:xfrm>
              <a:off x="1857004" y="2137836"/>
              <a:ext cx="117173" cy="158438"/>
            </a:xfrm>
            <a:custGeom>
              <a:avLst/>
              <a:gdLst/>
              <a:ahLst/>
              <a:cxnLst/>
              <a:rect l="l" t="t" r="r" b="b"/>
              <a:pathLst>
                <a:path w="991" h="1340" extrusionOk="0">
                  <a:moveTo>
                    <a:pt x="219" y="1"/>
                  </a:moveTo>
                  <a:cubicBezTo>
                    <a:pt x="208" y="1"/>
                    <a:pt x="197" y="2"/>
                    <a:pt x="187" y="3"/>
                  </a:cubicBezTo>
                  <a:cubicBezTo>
                    <a:pt x="1" y="28"/>
                    <a:pt x="60" y="1255"/>
                    <a:pt x="60" y="1255"/>
                  </a:cubicBezTo>
                  <a:lnTo>
                    <a:pt x="703" y="1339"/>
                  </a:lnTo>
                  <a:lnTo>
                    <a:pt x="990" y="214"/>
                  </a:lnTo>
                  <a:cubicBezTo>
                    <a:pt x="990" y="214"/>
                    <a:pt x="442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365;p69"/>
            <p:cNvSpPr/>
            <p:nvPr/>
          </p:nvSpPr>
          <p:spPr>
            <a:xfrm>
              <a:off x="1070849" y="2219656"/>
              <a:ext cx="1659463" cy="984918"/>
            </a:xfrm>
            <a:custGeom>
              <a:avLst/>
              <a:gdLst/>
              <a:ahLst/>
              <a:cxnLst/>
              <a:rect l="l" t="t" r="r" b="b"/>
              <a:pathLst>
                <a:path w="14035" h="8330" extrusionOk="0">
                  <a:moveTo>
                    <a:pt x="4796" y="0"/>
                  </a:moveTo>
                  <a:cubicBezTo>
                    <a:pt x="1530" y="0"/>
                    <a:pt x="1" y="2847"/>
                    <a:pt x="931" y="5630"/>
                  </a:cubicBezTo>
                  <a:cubicBezTo>
                    <a:pt x="1690" y="7883"/>
                    <a:pt x="3631" y="8181"/>
                    <a:pt x="4604" y="8181"/>
                  </a:cubicBezTo>
                  <a:cubicBezTo>
                    <a:pt x="4953" y="8181"/>
                    <a:pt x="5178" y="8142"/>
                    <a:pt x="5178" y="8142"/>
                  </a:cubicBezTo>
                  <a:lnTo>
                    <a:pt x="8265" y="8244"/>
                  </a:lnTo>
                  <a:cubicBezTo>
                    <a:pt x="8265" y="8244"/>
                    <a:pt x="8576" y="8330"/>
                    <a:pt x="9053" y="8330"/>
                  </a:cubicBezTo>
                  <a:cubicBezTo>
                    <a:pt x="9889" y="8330"/>
                    <a:pt x="11238" y="8066"/>
                    <a:pt x="12326" y="6611"/>
                  </a:cubicBezTo>
                  <a:cubicBezTo>
                    <a:pt x="14035" y="4327"/>
                    <a:pt x="12757" y="1443"/>
                    <a:pt x="11471" y="563"/>
                  </a:cubicBezTo>
                  <a:cubicBezTo>
                    <a:pt x="10827" y="119"/>
                    <a:pt x="9912" y="9"/>
                    <a:pt x="9165" y="9"/>
                  </a:cubicBezTo>
                  <a:cubicBezTo>
                    <a:pt x="8432" y="9"/>
                    <a:pt x="7859" y="114"/>
                    <a:pt x="7859" y="114"/>
                  </a:cubicBezTo>
                  <a:lnTo>
                    <a:pt x="5829" y="89"/>
                  </a:lnTo>
                  <a:cubicBezTo>
                    <a:pt x="5468" y="29"/>
                    <a:pt x="5123" y="0"/>
                    <a:pt x="4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366;p69"/>
            <p:cNvSpPr/>
            <p:nvPr/>
          </p:nvSpPr>
          <p:spPr>
            <a:xfrm>
              <a:off x="1547934" y="2537358"/>
              <a:ext cx="297604" cy="87614"/>
            </a:xfrm>
            <a:custGeom>
              <a:avLst/>
              <a:gdLst/>
              <a:ahLst/>
              <a:cxnLst/>
              <a:rect l="l" t="t" r="r" b="b"/>
              <a:pathLst>
                <a:path w="2517" h="741" extrusionOk="0">
                  <a:moveTo>
                    <a:pt x="1465" y="1"/>
                  </a:moveTo>
                  <a:cubicBezTo>
                    <a:pt x="1409" y="1"/>
                    <a:pt x="1352" y="3"/>
                    <a:pt x="1295" y="8"/>
                  </a:cubicBezTo>
                  <a:cubicBezTo>
                    <a:pt x="669" y="58"/>
                    <a:pt x="1" y="405"/>
                    <a:pt x="43" y="642"/>
                  </a:cubicBezTo>
                  <a:cubicBezTo>
                    <a:pt x="60" y="714"/>
                    <a:pt x="152" y="740"/>
                    <a:pt x="290" y="740"/>
                  </a:cubicBezTo>
                  <a:cubicBezTo>
                    <a:pt x="555" y="740"/>
                    <a:pt x="993" y="644"/>
                    <a:pt x="1405" y="600"/>
                  </a:cubicBezTo>
                  <a:cubicBezTo>
                    <a:pt x="1938" y="541"/>
                    <a:pt x="2412" y="642"/>
                    <a:pt x="2462" y="431"/>
                  </a:cubicBezTo>
                  <a:cubicBezTo>
                    <a:pt x="2516" y="223"/>
                    <a:pt x="2031" y="1"/>
                    <a:pt x="1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367;p69"/>
            <p:cNvSpPr/>
            <p:nvPr/>
          </p:nvSpPr>
          <p:spPr>
            <a:xfrm>
              <a:off x="1956205" y="2532628"/>
              <a:ext cx="299023" cy="81702"/>
            </a:xfrm>
            <a:custGeom>
              <a:avLst/>
              <a:gdLst/>
              <a:ahLst/>
              <a:cxnLst/>
              <a:rect l="l" t="t" r="r" b="b"/>
              <a:pathLst>
                <a:path w="2529" h="691" extrusionOk="0">
                  <a:moveTo>
                    <a:pt x="1195" y="0"/>
                  </a:moveTo>
                  <a:cubicBezTo>
                    <a:pt x="609" y="0"/>
                    <a:pt x="0" y="219"/>
                    <a:pt x="16" y="445"/>
                  </a:cubicBezTo>
                  <a:cubicBezTo>
                    <a:pt x="21" y="584"/>
                    <a:pt x="307" y="598"/>
                    <a:pt x="675" y="598"/>
                  </a:cubicBezTo>
                  <a:cubicBezTo>
                    <a:pt x="767" y="598"/>
                    <a:pt x="865" y="597"/>
                    <a:pt x="964" y="597"/>
                  </a:cubicBezTo>
                  <a:cubicBezTo>
                    <a:pt x="1095" y="597"/>
                    <a:pt x="1230" y="599"/>
                    <a:pt x="1361" y="606"/>
                  </a:cubicBezTo>
                  <a:cubicBezTo>
                    <a:pt x="1703" y="617"/>
                    <a:pt x="2013" y="690"/>
                    <a:pt x="2214" y="690"/>
                  </a:cubicBezTo>
                  <a:cubicBezTo>
                    <a:pt x="2327" y="690"/>
                    <a:pt x="2405" y="667"/>
                    <a:pt x="2435" y="597"/>
                  </a:cubicBezTo>
                  <a:cubicBezTo>
                    <a:pt x="2528" y="369"/>
                    <a:pt x="1979" y="48"/>
                    <a:pt x="1344" y="5"/>
                  </a:cubicBezTo>
                  <a:cubicBezTo>
                    <a:pt x="1295" y="2"/>
                    <a:pt x="1245" y="0"/>
                    <a:pt x="1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368;p69"/>
            <p:cNvSpPr/>
            <p:nvPr/>
          </p:nvSpPr>
          <p:spPr>
            <a:xfrm>
              <a:off x="1480893" y="2606645"/>
              <a:ext cx="299259" cy="151699"/>
            </a:xfrm>
            <a:custGeom>
              <a:avLst/>
              <a:gdLst/>
              <a:ahLst/>
              <a:cxnLst/>
              <a:rect l="l" t="t" r="r" b="b"/>
              <a:pathLst>
                <a:path w="2531" h="1283" extrusionOk="0">
                  <a:moveTo>
                    <a:pt x="1155" y="0"/>
                  </a:moveTo>
                  <a:cubicBezTo>
                    <a:pt x="520" y="0"/>
                    <a:pt x="1" y="581"/>
                    <a:pt x="1" y="581"/>
                  </a:cubicBezTo>
                  <a:lnTo>
                    <a:pt x="2530" y="1283"/>
                  </a:lnTo>
                  <a:cubicBezTo>
                    <a:pt x="2110" y="291"/>
                    <a:pt x="1603" y="0"/>
                    <a:pt x="1155" y="0"/>
                  </a:cubicBezTo>
                  <a:close/>
                </a:path>
              </a:pathLst>
            </a:custGeom>
            <a:solidFill>
              <a:srgbClr val="CF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369;p69"/>
            <p:cNvSpPr/>
            <p:nvPr/>
          </p:nvSpPr>
          <p:spPr>
            <a:xfrm>
              <a:off x="1480302" y="2637504"/>
              <a:ext cx="276912" cy="168370"/>
            </a:xfrm>
            <a:custGeom>
              <a:avLst/>
              <a:gdLst/>
              <a:ahLst/>
              <a:cxnLst/>
              <a:rect l="l" t="t" r="r" b="b"/>
              <a:pathLst>
                <a:path w="2342" h="1424" extrusionOk="0">
                  <a:moveTo>
                    <a:pt x="1079" y="1"/>
                  </a:moveTo>
                  <a:cubicBezTo>
                    <a:pt x="395" y="1"/>
                    <a:pt x="1" y="815"/>
                    <a:pt x="716" y="1267"/>
                  </a:cubicBezTo>
                  <a:cubicBezTo>
                    <a:pt x="890" y="1377"/>
                    <a:pt x="1063" y="1423"/>
                    <a:pt x="1224" y="1423"/>
                  </a:cubicBezTo>
                  <a:cubicBezTo>
                    <a:pt x="1894" y="1423"/>
                    <a:pt x="2341" y="612"/>
                    <a:pt x="1639" y="176"/>
                  </a:cubicBezTo>
                  <a:cubicBezTo>
                    <a:pt x="1442" y="53"/>
                    <a:pt x="1251" y="1"/>
                    <a:pt x="1079" y="1"/>
                  </a:cubicBezTo>
                  <a:close/>
                </a:path>
              </a:pathLst>
            </a:custGeom>
            <a:solidFill>
              <a:srgbClr val="242424">
                <a:alpha val="7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370;p69"/>
            <p:cNvSpPr/>
            <p:nvPr/>
          </p:nvSpPr>
          <p:spPr>
            <a:xfrm>
              <a:off x="1480893" y="2475165"/>
              <a:ext cx="299259" cy="283179"/>
            </a:xfrm>
            <a:custGeom>
              <a:avLst/>
              <a:gdLst/>
              <a:ahLst/>
              <a:cxnLst/>
              <a:rect l="l" t="t" r="r" b="b"/>
              <a:pathLst>
                <a:path w="2531" h="2395" fill="none" extrusionOk="0">
                  <a:moveTo>
                    <a:pt x="1" y="1693"/>
                  </a:moveTo>
                  <a:cubicBezTo>
                    <a:pt x="1" y="1693"/>
                    <a:pt x="1515" y="1"/>
                    <a:pt x="2530" y="239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371;p69"/>
            <p:cNvSpPr/>
            <p:nvPr/>
          </p:nvSpPr>
          <p:spPr>
            <a:xfrm>
              <a:off x="2011066" y="2614330"/>
              <a:ext cx="310137" cy="133017"/>
            </a:xfrm>
            <a:custGeom>
              <a:avLst/>
              <a:gdLst/>
              <a:ahLst/>
              <a:cxnLst/>
              <a:rect l="l" t="t" r="r" b="b"/>
              <a:pathLst>
                <a:path w="2623" h="1125" extrusionOk="0">
                  <a:moveTo>
                    <a:pt x="1545" y="0"/>
                  </a:moveTo>
                  <a:cubicBezTo>
                    <a:pt x="565" y="0"/>
                    <a:pt x="0" y="1125"/>
                    <a:pt x="0" y="1125"/>
                  </a:cubicBezTo>
                  <a:lnTo>
                    <a:pt x="2623" y="431"/>
                  </a:lnTo>
                  <a:cubicBezTo>
                    <a:pt x="2223" y="118"/>
                    <a:pt x="1862" y="0"/>
                    <a:pt x="1545" y="0"/>
                  </a:cubicBezTo>
                  <a:close/>
                </a:path>
              </a:pathLst>
            </a:custGeom>
            <a:solidFill>
              <a:srgbClr val="CF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372;p69"/>
            <p:cNvSpPr/>
            <p:nvPr/>
          </p:nvSpPr>
          <p:spPr>
            <a:xfrm>
              <a:off x="2052095" y="2634548"/>
              <a:ext cx="268399" cy="162577"/>
            </a:xfrm>
            <a:custGeom>
              <a:avLst/>
              <a:gdLst/>
              <a:ahLst/>
              <a:cxnLst/>
              <a:rect l="l" t="t" r="r" b="b"/>
              <a:pathLst>
                <a:path w="2270" h="1375" extrusionOk="0">
                  <a:moveTo>
                    <a:pt x="1098" y="1"/>
                  </a:moveTo>
                  <a:cubicBezTo>
                    <a:pt x="287" y="1"/>
                    <a:pt x="1" y="1041"/>
                    <a:pt x="855" y="1326"/>
                  </a:cubicBezTo>
                  <a:cubicBezTo>
                    <a:pt x="959" y="1359"/>
                    <a:pt x="1058" y="1375"/>
                    <a:pt x="1151" y="1375"/>
                  </a:cubicBezTo>
                  <a:cubicBezTo>
                    <a:pt x="1927" y="1375"/>
                    <a:pt x="2269" y="321"/>
                    <a:pt x="1438" y="57"/>
                  </a:cubicBezTo>
                  <a:cubicBezTo>
                    <a:pt x="1317" y="18"/>
                    <a:pt x="1203" y="1"/>
                    <a:pt x="1098" y="1"/>
                  </a:cubicBezTo>
                  <a:close/>
                </a:path>
              </a:pathLst>
            </a:custGeom>
            <a:solidFill>
              <a:srgbClr val="242424">
                <a:alpha val="7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373;p69"/>
            <p:cNvSpPr/>
            <p:nvPr/>
          </p:nvSpPr>
          <p:spPr>
            <a:xfrm>
              <a:off x="2011066" y="2514183"/>
              <a:ext cx="310137" cy="233164"/>
            </a:xfrm>
            <a:custGeom>
              <a:avLst/>
              <a:gdLst/>
              <a:ahLst/>
              <a:cxnLst/>
              <a:rect l="l" t="t" r="r" b="b"/>
              <a:pathLst>
                <a:path w="2623" h="1972" fill="none" extrusionOk="0">
                  <a:moveTo>
                    <a:pt x="0" y="1972"/>
                  </a:moveTo>
                  <a:cubicBezTo>
                    <a:pt x="0" y="1972"/>
                    <a:pt x="990" y="1"/>
                    <a:pt x="2623" y="127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374;p69"/>
            <p:cNvSpPr/>
            <p:nvPr/>
          </p:nvSpPr>
          <p:spPr>
            <a:xfrm>
              <a:off x="1819050" y="2660206"/>
              <a:ext cx="34052" cy="266153"/>
            </a:xfrm>
            <a:custGeom>
              <a:avLst/>
              <a:gdLst/>
              <a:ahLst/>
              <a:cxnLst/>
              <a:rect l="l" t="t" r="r" b="b"/>
              <a:pathLst>
                <a:path w="288" h="2251" fill="none" extrusionOk="0">
                  <a:moveTo>
                    <a:pt x="42" y="1"/>
                  </a:moveTo>
                  <a:cubicBezTo>
                    <a:pt x="42" y="1"/>
                    <a:pt x="288" y="1625"/>
                    <a:pt x="0" y="225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375;p69"/>
            <p:cNvSpPr/>
            <p:nvPr/>
          </p:nvSpPr>
          <p:spPr>
            <a:xfrm>
              <a:off x="1958096" y="2664226"/>
              <a:ext cx="45048" cy="249126"/>
            </a:xfrm>
            <a:custGeom>
              <a:avLst/>
              <a:gdLst/>
              <a:ahLst/>
              <a:cxnLst/>
              <a:rect l="l" t="t" r="r" b="b"/>
              <a:pathLst>
                <a:path w="381" h="2107" fill="none" extrusionOk="0">
                  <a:moveTo>
                    <a:pt x="305" y="0"/>
                  </a:moveTo>
                  <a:cubicBezTo>
                    <a:pt x="305" y="0"/>
                    <a:pt x="0" y="1379"/>
                    <a:pt x="381" y="210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376;p69"/>
            <p:cNvSpPr/>
            <p:nvPr/>
          </p:nvSpPr>
          <p:spPr>
            <a:xfrm>
              <a:off x="1835012" y="2713412"/>
              <a:ext cx="152172" cy="193791"/>
            </a:xfrm>
            <a:custGeom>
              <a:avLst/>
              <a:gdLst/>
              <a:ahLst/>
              <a:cxnLst/>
              <a:rect l="l" t="t" r="r" b="b"/>
              <a:pathLst>
                <a:path w="1287" h="1639" extrusionOk="0">
                  <a:moveTo>
                    <a:pt x="917" y="0"/>
                  </a:moveTo>
                  <a:cubicBezTo>
                    <a:pt x="579" y="0"/>
                    <a:pt x="43" y="33"/>
                    <a:pt x="43" y="33"/>
                  </a:cubicBezTo>
                  <a:cubicBezTo>
                    <a:pt x="43" y="33"/>
                    <a:pt x="1" y="1403"/>
                    <a:pt x="68" y="1555"/>
                  </a:cubicBezTo>
                  <a:cubicBezTo>
                    <a:pt x="97" y="1620"/>
                    <a:pt x="283" y="1639"/>
                    <a:pt x="496" y="1639"/>
                  </a:cubicBezTo>
                  <a:cubicBezTo>
                    <a:pt x="788" y="1639"/>
                    <a:pt x="1131" y="1603"/>
                    <a:pt x="1185" y="1598"/>
                  </a:cubicBezTo>
                  <a:cubicBezTo>
                    <a:pt x="1286" y="1589"/>
                    <a:pt x="1227" y="84"/>
                    <a:pt x="1185" y="24"/>
                  </a:cubicBezTo>
                  <a:cubicBezTo>
                    <a:pt x="1175" y="6"/>
                    <a:pt x="1065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377;p69"/>
            <p:cNvSpPr/>
            <p:nvPr/>
          </p:nvSpPr>
          <p:spPr>
            <a:xfrm>
              <a:off x="1839978" y="2864282"/>
              <a:ext cx="141176" cy="42920"/>
            </a:xfrm>
            <a:custGeom>
              <a:avLst/>
              <a:gdLst/>
              <a:ahLst/>
              <a:cxnLst/>
              <a:rect l="l" t="t" r="r" b="b"/>
              <a:pathLst>
                <a:path w="1194" h="363" extrusionOk="0">
                  <a:moveTo>
                    <a:pt x="1194" y="0"/>
                  </a:moveTo>
                  <a:lnTo>
                    <a:pt x="1194" y="0"/>
                  </a:lnTo>
                  <a:cubicBezTo>
                    <a:pt x="838" y="17"/>
                    <a:pt x="356" y="60"/>
                    <a:pt x="1" y="93"/>
                  </a:cubicBezTo>
                  <a:cubicBezTo>
                    <a:pt x="1" y="186"/>
                    <a:pt x="18" y="254"/>
                    <a:pt x="26" y="279"/>
                  </a:cubicBezTo>
                  <a:cubicBezTo>
                    <a:pt x="55" y="344"/>
                    <a:pt x="241" y="363"/>
                    <a:pt x="454" y="363"/>
                  </a:cubicBezTo>
                  <a:cubicBezTo>
                    <a:pt x="746" y="363"/>
                    <a:pt x="1089" y="327"/>
                    <a:pt x="1143" y="322"/>
                  </a:cubicBezTo>
                  <a:cubicBezTo>
                    <a:pt x="1177" y="322"/>
                    <a:pt x="1194" y="186"/>
                    <a:pt x="1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378;p69"/>
            <p:cNvSpPr/>
            <p:nvPr/>
          </p:nvSpPr>
          <p:spPr>
            <a:xfrm>
              <a:off x="1835012" y="2709274"/>
              <a:ext cx="152172" cy="206088"/>
            </a:xfrm>
            <a:custGeom>
              <a:avLst/>
              <a:gdLst/>
              <a:ahLst/>
              <a:cxnLst/>
              <a:rect l="l" t="t" r="r" b="b"/>
              <a:pathLst>
                <a:path w="1287" h="1743" fill="none" extrusionOk="0">
                  <a:moveTo>
                    <a:pt x="43" y="68"/>
                  </a:moveTo>
                  <a:cubicBezTo>
                    <a:pt x="43" y="68"/>
                    <a:pt x="1151" y="0"/>
                    <a:pt x="1185" y="59"/>
                  </a:cubicBezTo>
                  <a:cubicBezTo>
                    <a:pt x="1227" y="119"/>
                    <a:pt x="1286" y="1624"/>
                    <a:pt x="1185" y="1633"/>
                  </a:cubicBezTo>
                  <a:cubicBezTo>
                    <a:pt x="1092" y="1641"/>
                    <a:pt x="136" y="1743"/>
                    <a:pt x="68" y="1590"/>
                  </a:cubicBezTo>
                  <a:cubicBezTo>
                    <a:pt x="1" y="1438"/>
                    <a:pt x="43" y="68"/>
                    <a:pt x="43" y="6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379;p69"/>
            <p:cNvSpPr/>
            <p:nvPr/>
          </p:nvSpPr>
          <p:spPr>
            <a:xfrm>
              <a:off x="1758986" y="2223085"/>
              <a:ext cx="324207" cy="49187"/>
            </a:xfrm>
            <a:custGeom>
              <a:avLst/>
              <a:gdLst/>
              <a:ahLst/>
              <a:cxnLst/>
              <a:rect l="l" t="t" r="r" b="b"/>
              <a:pathLst>
                <a:path w="2742" h="416" extrusionOk="0">
                  <a:moveTo>
                    <a:pt x="1254" y="0"/>
                  </a:moveTo>
                  <a:cubicBezTo>
                    <a:pt x="416" y="0"/>
                    <a:pt x="1" y="415"/>
                    <a:pt x="1" y="415"/>
                  </a:cubicBezTo>
                  <a:lnTo>
                    <a:pt x="2741" y="373"/>
                  </a:lnTo>
                  <a:cubicBezTo>
                    <a:pt x="2149" y="95"/>
                    <a:pt x="1653" y="0"/>
                    <a:pt x="1254" y="0"/>
                  </a:cubicBezTo>
                  <a:close/>
                </a:path>
              </a:pathLst>
            </a:custGeom>
            <a:solidFill>
              <a:srgbClr val="CF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380;p69"/>
            <p:cNvSpPr/>
            <p:nvPr/>
          </p:nvSpPr>
          <p:spPr>
            <a:xfrm>
              <a:off x="1658012" y="2160065"/>
              <a:ext cx="471176" cy="130179"/>
            </a:xfrm>
            <a:custGeom>
              <a:avLst/>
              <a:gdLst/>
              <a:ahLst/>
              <a:cxnLst/>
              <a:rect l="l" t="t" r="r" b="b"/>
              <a:pathLst>
                <a:path w="3985" h="1101" fill="none" extrusionOk="0">
                  <a:moveTo>
                    <a:pt x="0" y="1101"/>
                  </a:moveTo>
                  <a:cubicBezTo>
                    <a:pt x="0" y="1101"/>
                    <a:pt x="2149" y="1"/>
                    <a:pt x="3985" y="86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381;p69"/>
            <p:cNvSpPr/>
            <p:nvPr/>
          </p:nvSpPr>
          <p:spPr>
            <a:xfrm>
              <a:off x="1223847" y="2979326"/>
              <a:ext cx="367246" cy="213182"/>
            </a:xfrm>
            <a:custGeom>
              <a:avLst/>
              <a:gdLst/>
              <a:ahLst/>
              <a:cxnLst/>
              <a:rect l="l" t="t" r="r" b="b"/>
              <a:pathLst>
                <a:path w="3106" h="1803" fill="none" extrusionOk="0">
                  <a:moveTo>
                    <a:pt x="1" y="0"/>
                  </a:moveTo>
                  <a:cubicBezTo>
                    <a:pt x="1" y="0"/>
                    <a:pt x="982" y="1591"/>
                    <a:pt x="3105" y="180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382;p69"/>
            <p:cNvSpPr/>
            <p:nvPr/>
          </p:nvSpPr>
          <p:spPr>
            <a:xfrm>
              <a:off x="2027028" y="2973296"/>
              <a:ext cx="522255" cy="315221"/>
            </a:xfrm>
            <a:custGeom>
              <a:avLst/>
              <a:gdLst/>
              <a:ahLst/>
              <a:cxnLst/>
              <a:rect l="l" t="t" r="r" b="b"/>
              <a:pathLst>
                <a:path w="4417" h="2666" fill="none" extrusionOk="0">
                  <a:moveTo>
                    <a:pt x="1" y="1760"/>
                  </a:moveTo>
                  <a:cubicBezTo>
                    <a:pt x="1" y="1760"/>
                    <a:pt x="2665" y="2665"/>
                    <a:pt x="441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383;p69"/>
            <p:cNvSpPr/>
            <p:nvPr/>
          </p:nvSpPr>
          <p:spPr>
            <a:xfrm>
              <a:off x="2067111" y="2316137"/>
              <a:ext cx="92107" cy="69169"/>
            </a:xfrm>
            <a:custGeom>
              <a:avLst/>
              <a:gdLst/>
              <a:ahLst/>
              <a:cxnLst/>
              <a:rect l="l" t="t" r="r" b="b"/>
              <a:pathLst>
                <a:path w="779" h="585" fill="none" extrusionOk="0">
                  <a:moveTo>
                    <a:pt x="778" y="322"/>
                  </a:moveTo>
                  <a:cubicBezTo>
                    <a:pt x="778" y="322"/>
                    <a:pt x="169" y="584"/>
                    <a:pt x="0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384;p69"/>
            <p:cNvSpPr/>
            <p:nvPr/>
          </p:nvSpPr>
          <p:spPr>
            <a:xfrm>
              <a:off x="1664988" y="2315191"/>
              <a:ext cx="75081" cy="78037"/>
            </a:xfrm>
            <a:custGeom>
              <a:avLst/>
              <a:gdLst/>
              <a:ahLst/>
              <a:cxnLst/>
              <a:rect l="l" t="t" r="r" b="b"/>
              <a:pathLst>
                <a:path w="635" h="660" fill="none" extrusionOk="0">
                  <a:moveTo>
                    <a:pt x="635" y="0"/>
                  </a:moveTo>
                  <a:cubicBezTo>
                    <a:pt x="635" y="0"/>
                    <a:pt x="601" y="660"/>
                    <a:pt x="0" y="55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385;p69"/>
            <p:cNvSpPr/>
            <p:nvPr/>
          </p:nvSpPr>
          <p:spPr>
            <a:xfrm>
              <a:off x="1708972" y="2582642"/>
              <a:ext cx="370202" cy="184451"/>
            </a:xfrm>
            <a:custGeom>
              <a:avLst/>
              <a:gdLst/>
              <a:ahLst/>
              <a:cxnLst/>
              <a:rect l="l" t="t" r="r" b="b"/>
              <a:pathLst>
                <a:path w="3131" h="1560" extrusionOk="0">
                  <a:moveTo>
                    <a:pt x="1184" y="0"/>
                  </a:moveTo>
                  <a:cubicBezTo>
                    <a:pt x="1166" y="0"/>
                    <a:pt x="1146" y="2"/>
                    <a:pt x="1126" y="5"/>
                  </a:cubicBezTo>
                  <a:cubicBezTo>
                    <a:pt x="821" y="56"/>
                    <a:pt x="660" y="733"/>
                    <a:pt x="576" y="817"/>
                  </a:cubicBezTo>
                  <a:cubicBezTo>
                    <a:pt x="551" y="839"/>
                    <a:pt x="507" y="847"/>
                    <a:pt x="456" y="847"/>
                  </a:cubicBezTo>
                  <a:cubicBezTo>
                    <a:pt x="332" y="847"/>
                    <a:pt x="170" y="800"/>
                    <a:pt x="170" y="800"/>
                  </a:cubicBezTo>
                  <a:lnTo>
                    <a:pt x="170" y="800"/>
                  </a:lnTo>
                  <a:cubicBezTo>
                    <a:pt x="170" y="800"/>
                    <a:pt x="1" y="1503"/>
                    <a:pt x="796" y="1511"/>
                  </a:cubicBezTo>
                  <a:cubicBezTo>
                    <a:pt x="804" y="1511"/>
                    <a:pt x="812" y="1511"/>
                    <a:pt x="820" y="1511"/>
                  </a:cubicBezTo>
                  <a:cubicBezTo>
                    <a:pt x="1592" y="1511"/>
                    <a:pt x="1659" y="716"/>
                    <a:pt x="1659" y="716"/>
                  </a:cubicBezTo>
                  <a:cubicBezTo>
                    <a:pt x="1659" y="716"/>
                    <a:pt x="1688" y="1559"/>
                    <a:pt x="2218" y="1559"/>
                  </a:cubicBezTo>
                  <a:cubicBezTo>
                    <a:pt x="2257" y="1559"/>
                    <a:pt x="2299" y="1555"/>
                    <a:pt x="2344" y="1545"/>
                  </a:cubicBezTo>
                  <a:cubicBezTo>
                    <a:pt x="2995" y="1410"/>
                    <a:pt x="3131" y="877"/>
                    <a:pt x="3131" y="877"/>
                  </a:cubicBezTo>
                  <a:lnTo>
                    <a:pt x="2682" y="792"/>
                  </a:lnTo>
                  <a:cubicBezTo>
                    <a:pt x="2682" y="792"/>
                    <a:pt x="2589" y="132"/>
                    <a:pt x="2149" y="48"/>
                  </a:cubicBezTo>
                  <a:cubicBezTo>
                    <a:pt x="2100" y="37"/>
                    <a:pt x="2055" y="32"/>
                    <a:pt x="2013" y="32"/>
                  </a:cubicBezTo>
                  <a:cubicBezTo>
                    <a:pt x="1682" y="32"/>
                    <a:pt x="1549" y="318"/>
                    <a:pt x="1549" y="318"/>
                  </a:cubicBezTo>
                  <a:cubicBezTo>
                    <a:pt x="1549" y="318"/>
                    <a:pt x="1453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386;p69"/>
            <p:cNvSpPr/>
            <p:nvPr/>
          </p:nvSpPr>
          <p:spPr>
            <a:xfrm>
              <a:off x="1302947" y="2018063"/>
              <a:ext cx="291101" cy="226188"/>
            </a:xfrm>
            <a:custGeom>
              <a:avLst/>
              <a:gdLst/>
              <a:ahLst/>
              <a:cxnLst/>
              <a:rect l="l" t="t" r="r" b="b"/>
              <a:pathLst>
                <a:path w="2462" h="1913" extrusionOk="0">
                  <a:moveTo>
                    <a:pt x="1847" y="1"/>
                  </a:moveTo>
                  <a:cubicBezTo>
                    <a:pt x="1846" y="1"/>
                    <a:pt x="1845" y="1"/>
                    <a:pt x="1844" y="1"/>
                  </a:cubicBezTo>
                  <a:cubicBezTo>
                    <a:pt x="1624" y="9"/>
                    <a:pt x="1176" y="889"/>
                    <a:pt x="1176" y="889"/>
                  </a:cubicBezTo>
                  <a:cubicBezTo>
                    <a:pt x="1176" y="889"/>
                    <a:pt x="705" y="781"/>
                    <a:pt x="404" y="781"/>
                  </a:cubicBezTo>
                  <a:cubicBezTo>
                    <a:pt x="329" y="781"/>
                    <a:pt x="264" y="787"/>
                    <a:pt x="220" y="804"/>
                  </a:cubicBezTo>
                  <a:cubicBezTo>
                    <a:pt x="0" y="889"/>
                    <a:pt x="660" y="1913"/>
                    <a:pt x="660" y="1913"/>
                  </a:cubicBezTo>
                  <a:lnTo>
                    <a:pt x="2462" y="872"/>
                  </a:lnTo>
                  <a:cubicBezTo>
                    <a:pt x="2462" y="872"/>
                    <a:pt x="2068" y="1"/>
                    <a:pt x="1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387;p69"/>
            <p:cNvSpPr/>
            <p:nvPr/>
          </p:nvSpPr>
          <p:spPr>
            <a:xfrm>
              <a:off x="1352961" y="2067722"/>
              <a:ext cx="241086" cy="176529"/>
            </a:xfrm>
            <a:custGeom>
              <a:avLst/>
              <a:gdLst/>
              <a:ahLst/>
              <a:cxnLst/>
              <a:rect l="l" t="t" r="r" b="b"/>
              <a:pathLst>
                <a:path w="2039" h="1493" extrusionOk="0">
                  <a:moveTo>
                    <a:pt x="1270" y="1"/>
                  </a:moveTo>
                  <a:cubicBezTo>
                    <a:pt x="1155" y="1"/>
                    <a:pt x="1026" y="19"/>
                    <a:pt x="880" y="63"/>
                  </a:cubicBezTo>
                  <a:cubicBezTo>
                    <a:pt x="0" y="325"/>
                    <a:pt x="42" y="1306"/>
                    <a:pt x="42" y="1306"/>
                  </a:cubicBezTo>
                  <a:lnTo>
                    <a:pt x="237" y="1493"/>
                  </a:lnTo>
                  <a:lnTo>
                    <a:pt x="2039" y="452"/>
                  </a:lnTo>
                  <a:cubicBezTo>
                    <a:pt x="2039" y="452"/>
                    <a:pt x="1839" y="1"/>
                    <a:pt x="12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388;p69"/>
            <p:cNvSpPr/>
            <p:nvPr/>
          </p:nvSpPr>
          <p:spPr>
            <a:xfrm>
              <a:off x="1290887" y="2031541"/>
              <a:ext cx="384154" cy="332720"/>
            </a:xfrm>
            <a:custGeom>
              <a:avLst/>
              <a:gdLst/>
              <a:ahLst/>
              <a:cxnLst/>
              <a:rect l="l" t="t" r="r" b="b"/>
              <a:pathLst>
                <a:path w="3249" h="2814" extrusionOk="0">
                  <a:moveTo>
                    <a:pt x="2460" y="1"/>
                  </a:moveTo>
                  <a:cubicBezTo>
                    <a:pt x="2310" y="1"/>
                    <a:pt x="2124" y="716"/>
                    <a:pt x="2124" y="716"/>
                  </a:cubicBezTo>
                  <a:cubicBezTo>
                    <a:pt x="2124" y="716"/>
                    <a:pt x="1488" y="254"/>
                    <a:pt x="1226" y="254"/>
                  </a:cubicBezTo>
                  <a:cubicBezTo>
                    <a:pt x="1211" y="254"/>
                    <a:pt x="1197" y="256"/>
                    <a:pt x="1185" y="259"/>
                  </a:cubicBezTo>
                  <a:cubicBezTo>
                    <a:pt x="965" y="327"/>
                    <a:pt x="982" y="1494"/>
                    <a:pt x="982" y="1494"/>
                  </a:cubicBezTo>
                  <a:cubicBezTo>
                    <a:pt x="982" y="1494"/>
                    <a:pt x="411" y="1247"/>
                    <a:pt x="205" y="1247"/>
                  </a:cubicBezTo>
                  <a:cubicBezTo>
                    <a:pt x="195" y="1247"/>
                    <a:pt x="186" y="1248"/>
                    <a:pt x="178" y="1249"/>
                  </a:cubicBezTo>
                  <a:cubicBezTo>
                    <a:pt x="1" y="1274"/>
                    <a:pt x="1100" y="2805"/>
                    <a:pt x="1100" y="2805"/>
                  </a:cubicBezTo>
                  <a:lnTo>
                    <a:pt x="1100" y="2814"/>
                  </a:lnTo>
                  <a:cubicBezTo>
                    <a:pt x="2225" y="2780"/>
                    <a:pt x="3249" y="1604"/>
                    <a:pt x="3249" y="1604"/>
                  </a:cubicBezTo>
                  <a:cubicBezTo>
                    <a:pt x="3249" y="1604"/>
                    <a:pt x="2623" y="73"/>
                    <a:pt x="2479" y="5"/>
                  </a:cubicBezTo>
                  <a:cubicBezTo>
                    <a:pt x="2473" y="2"/>
                    <a:pt x="2466" y="1"/>
                    <a:pt x="2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389;p69"/>
            <p:cNvSpPr/>
            <p:nvPr/>
          </p:nvSpPr>
          <p:spPr>
            <a:xfrm>
              <a:off x="1383939" y="2221075"/>
              <a:ext cx="291101" cy="144250"/>
            </a:xfrm>
            <a:custGeom>
              <a:avLst/>
              <a:gdLst/>
              <a:ahLst/>
              <a:cxnLst/>
              <a:rect l="l" t="t" r="r" b="b"/>
              <a:pathLst>
                <a:path w="2462" h="1220" fill="none" extrusionOk="0">
                  <a:moveTo>
                    <a:pt x="0" y="796"/>
                  </a:moveTo>
                  <a:cubicBezTo>
                    <a:pt x="127" y="1008"/>
                    <a:pt x="263" y="1202"/>
                    <a:pt x="313" y="1202"/>
                  </a:cubicBezTo>
                  <a:cubicBezTo>
                    <a:pt x="432" y="1219"/>
                    <a:pt x="1523" y="1101"/>
                    <a:pt x="246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390;p69"/>
            <p:cNvSpPr/>
            <p:nvPr/>
          </p:nvSpPr>
          <p:spPr>
            <a:xfrm>
              <a:off x="1348941" y="2256191"/>
              <a:ext cx="18090" cy="32042"/>
            </a:xfrm>
            <a:custGeom>
              <a:avLst/>
              <a:gdLst/>
              <a:ahLst/>
              <a:cxnLst/>
              <a:rect l="l" t="t" r="r" b="b"/>
              <a:pathLst>
                <a:path w="153" h="271" fill="none" extrusionOk="0">
                  <a:moveTo>
                    <a:pt x="0" y="0"/>
                  </a:moveTo>
                  <a:cubicBezTo>
                    <a:pt x="0" y="0"/>
                    <a:pt x="68" y="118"/>
                    <a:pt x="153" y="27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391;p69"/>
            <p:cNvSpPr/>
            <p:nvPr/>
          </p:nvSpPr>
          <p:spPr>
            <a:xfrm>
              <a:off x="1810774" y="3116126"/>
              <a:ext cx="194501" cy="137865"/>
            </a:xfrm>
            <a:custGeom>
              <a:avLst/>
              <a:gdLst/>
              <a:ahLst/>
              <a:cxnLst/>
              <a:rect l="l" t="t" r="r" b="b"/>
              <a:pathLst>
                <a:path w="1645" h="1166" extrusionOk="0">
                  <a:moveTo>
                    <a:pt x="863" y="1"/>
                  </a:moveTo>
                  <a:cubicBezTo>
                    <a:pt x="847" y="1"/>
                    <a:pt x="831" y="1"/>
                    <a:pt x="815" y="2"/>
                  </a:cubicBezTo>
                  <a:cubicBezTo>
                    <a:pt x="1" y="42"/>
                    <a:pt x="30" y="1165"/>
                    <a:pt x="717" y="1165"/>
                  </a:cubicBezTo>
                  <a:cubicBezTo>
                    <a:pt x="758" y="1165"/>
                    <a:pt x="802" y="1161"/>
                    <a:pt x="848" y="1153"/>
                  </a:cubicBezTo>
                  <a:cubicBezTo>
                    <a:pt x="1644" y="1012"/>
                    <a:pt x="1644" y="1"/>
                    <a:pt x="863" y="1"/>
                  </a:cubicBezTo>
                  <a:close/>
                </a:path>
              </a:pathLst>
            </a:custGeom>
            <a:solidFill>
              <a:srgbClr val="FFC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392;p69"/>
            <p:cNvSpPr/>
            <p:nvPr/>
          </p:nvSpPr>
          <p:spPr>
            <a:xfrm>
              <a:off x="1815030" y="3157273"/>
              <a:ext cx="174164" cy="100147"/>
            </a:xfrm>
            <a:custGeom>
              <a:avLst/>
              <a:gdLst/>
              <a:ahLst/>
              <a:cxnLst/>
              <a:rect l="l" t="t" r="r" b="b"/>
              <a:pathLst>
                <a:path w="1473" h="847" fill="none" extrusionOk="0">
                  <a:moveTo>
                    <a:pt x="178" y="119"/>
                  </a:moveTo>
                  <a:cubicBezTo>
                    <a:pt x="178" y="119"/>
                    <a:pt x="0" y="805"/>
                    <a:pt x="762" y="821"/>
                  </a:cubicBezTo>
                  <a:cubicBezTo>
                    <a:pt x="1472" y="847"/>
                    <a:pt x="1413" y="1"/>
                    <a:pt x="1413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393;p69"/>
            <p:cNvSpPr/>
            <p:nvPr/>
          </p:nvSpPr>
          <p:spPr>
            <a:xfrm>
              <a:off x="1817986" y="3122275"/>
              <a:ext cx="166124" cy="123203"/>
            </a:xfrm>
            <a:custGeom>
              <a:avLst/>
              <a:gdLst/>
              <a:ahLst/>
              <a:cxnLst/>
              <a:rect l="l" t="t" r="r" b="b"/>
              <a:pathLst>
                <a:path w="1405" h="1042" fill="none" extrusionOk="0">
                  <a:moveTo>
                    <a:pt x="787" y="60"/>
                  </a:moveTo>
                  <a:cubicBezTo>
                    <a:pt x="1346" y="111"/>
                    <a:pt x="1405" y="1041"/>
                    <a:pt x="703" y="974"/>
                  </a:cubicBezTo>
                  <a:cubicBezTo>
                    <a:pt x="1" y="906"/>
                    <a:pt x="238" y="1"/>
                    <a:pt x="787" y="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394;p69"/>
            <p:cNvSpPr/>
            <p:nvPr/>
          </p:nvSpPr>
          <p:spPr>
            <a:xfrm>
              <a:off x="1876986" y="3186359"/>
              <a:ext cx="39728" cy="24712"/>
            </a:xfrm>
            <a:custGeom>
              <a:avLst/>
              <a:gdLst/>
              <a:ahLst/>
              <a:cxnLst/>
              <a:rect l="l" t="t" r="r" b="b"/>
              <a:pathLst>
                <a:path w="336" h="209" extrusionOk="0">
                  <a:moveTo>
                    <a:pt x="195" y="0"/>
                  </a:moveTo>
                  <a:cubicBezTo>
                    <a:pt x="119" y="0"/>
                    <a:pt x="1" y="169"/>
                    <a:pt x="153" y="203"/>
                  </a:cubicBezTo>
                  <a:cubicBezTo>
                    <a:pt x="166" y="207"/>
                    <a:pt x="178" y="208"/>
                    <a:pt x="189" y="208"/>
                  </a:cubicBezTo>
                  <a:cubicBezTo>
                    <a:pt x="318" y="208"/>
                    <a:pt x="336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395;p69"/>
            <p:cNvSpPr/>
            <p:nvPr/>
          </p:nvSpPr>
          <p:spPr>
            <a:xfrm>
              <a:off x="1898032" y="3152307"/>
              <a:ext cx="39964" cy="24475"/>
            </a:xfrm>
            <a:custGeom>
              <a:avLst/>
              <a:gdLst/>
              <a:ahLst/>
              <a:cxnLst/>
              <a:rect l="l" t="t" r="r" b="b"/>
              <a:pathLst>
                <a:path w="338" h="207" extrusionOk="0">
                  <a:moveTo>
                    <a:pt x="195" y="1"/>
                  </a:moveTo>
                  <a:cubicBezTo>
                    <a:pt x="119" y="1"/>
                    <a:pt x="0" y="161"/>
                    <a:pt x="161" y="204"/>
                  </a:cubicBezTo>
                  <a:cubicBezTo>
                    <a:pt x="171" y="206"/>
                    <a:pt x="181" y="207"/>
                    <a:pt x="190" y="207"/>
                  </a:cubicBezTo>
                  <a:cubicBezTo>
                    <a:pt x="317" y="207"/>
                    <a:pt x="337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Pin by winner on Thank you ✡⛬⚴ | Thank you gifs, Thank you quotes, Good  night quot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94" y="441252"/>
            <a:ext cx="6022135" cy="42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8" y="501590"/>
            <a:ext cx="3021497" cy="1893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237" y="2569245"/>
            <a:ext cx="3397337" cy="2145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43" y="503583"/>
            <a:ext cx="3221931" cy="1891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44" y="2569245"/>
            <a:ext cx="3181147" cy="2145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FutariNoKimochiPianoVersion-LinhDo-460221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42773" y="6085724"/>
            <a:ext cx="620643" cy="457200"/>
          </a:xfrm>
          <a:prstGeom prst="rect">
            <a:avLst/>
          </a:prstGeom>
        </p:spPr>
      </p:pic>
      <p:grpSp>
        <p:nvGrpSpPr>
          <p:cNvPr id="34" name="Google Shape;1706;p35"/>
          <p:cNvGrpSpPr/>
          <p:nvPr/>
        </p:nvGrpSpPr>
        <p:grpSpPr>
          <a:xfrm rot="-899992">
            <a:off x="-11691" y="163494"/>
            <a:ext cx="766039" cy="723211"/>
            <a:chOff x="3524675" y="4362750"/>
            <a:chExt cx="350700" cy="338025"/>
          </a:xfrm>
        </p:grpSpPr>
        <p:sp>
          <p:nvSpPr>
            <p:cNvPr id="35" name="Google Shape;1707;p35"/>
            <p:cNvSpPr/>
            <p:nvPr/>
          </p:nvSpPr>
          <p:spPr>
            <a:xfrm>
              <a:off x="3545225" y="4362875"/>
              <a:ext cx="327400" cy="332400"/>
            </a:xfrm>
            <a:custGeom>
              <a:avLst/>
              <a:gdLst/>
              <a:ahLst/>
              <a:cxnLst/>
              <a:rect l="l" t="t" r="r" b="b"/>
              <a:pathLst>
                <a:path w="13096" h="13296" extrusionOk="0">
                  <a:moveTo>
                    <a:pt x="10688" y="0"/>
                  </a:moveTo>
                  <a:cubicBezTo>
                    <a:pt x="9992" y="0"/>
                    <a:pt x="9347" y="432"/>
                    <a:pt x="9204" y="1402"/>
                  </a:cubicBezTo>
                  <a:cubicBezTo>
                    <a:pt x="8783" y="1262"/>
                    <a:pt x="8297" y="1186"/>
                    <a:pt x="7736" y="1186"/>
                  </a:cubicBezTo>
                  <a:cubicBezTo>
                    <a:pt x="7654" y="1186"/>
                    <a:pt x="7572" y="1187"/>
                    <a:pt x="7487" y="1190"/>
                  </a:cubicBezTo>
                  <a:lnTo>
                    <a:pt x="5804" y="1216"/>
                  </a:lnTo>
                  <a:cubicBezTo>
                    <a:pt x="5330" y="1267"/>
                    <a:pt x="4899" y="1351"/>
                    <a:pt x="4518" y="1461"/>
                  </a:cubicBezTo>
                  <a:cubicBezTo>
                    <a:pt x="4369" y="493"/>
                    <a:pt x="3726" y="64"/>
                    <a:pt x="3035" y="64"/>
                  </a:cubicBezTo>
                  <a:cubicBezTo>
                    <a:pt x="2356" y="64"/>
                    <a:pt x="1630" y="478"/>
                    <a:pt x="1278" y="1199"/>
                  </a:cubicBezTo>
                  <a:cubicBezTo>
                    <a:pt x="804" y="2180"/>
                    <a:pt x="1549" y="2671"/>
                    <a:pt x="2141" y="2891"/>
                  </a:cubicBezTo>
                  <a:cubicBezTo>
                    <a:pt x="1769" y="3331"/>
                    <a:pt x="1413" y="3940"/>
                    <a:pt x="1185" y="4786"/>
                  </a:cubicBezTo>
                  <a:lnTo>
                    <a:pt x="1236" y="4718"/>
                  </a:lnTo>
                  <a:lnTo>
                    <a:pt x="1236" y="4718"/>
                  </a:lnTo>
                  <a:cubicBezTo>
                    <a:pt x="1024" y="5522"/>
                    <a:pt x="1066" y="6131"/>
                    <a:pt x="1066" y="6131"/>
                  </a:cubicBezTo>
                  <a:cubicBezTo>
                    <a:pt x="1" y="7645"/>
                    <a:pt x="838" y="8922"/>
                    <a:pt x="2192" y="9743"/>
                  </a:cubicBezTo>
                  <a:cubicBezTo>
                    <a:pt x="2115" y="10242"/>
                    <a:pt x="2648" y="10716"/>
                    <a:pt x="2648" y="10716"/>
                  </a:cubicBezTo>
                  <a:cubicBezTo>
                    <a:pt x="2648" y="10716"/>
                    <a:pt x="1320" y="12145"/>
                    <a:pt x="2496" y="13034"/>
                  </a:cubicBezTo>
                  <a:cubicBezTo>
                    <a:pt x="2653" y="13149"/>
                    <a:pt x="2809" y="13200"/>
                    <a:pt x="2961" y="13200"/>
                  </a:cubicBezTo>
                  <a:cubicBezTo>
                    <a:pt x="3210" y="13200"/>
                    <a:pt x="3448" y="13063"/>
                    <a:pt x="3664" y="12848"/>
                  </a:cubicBezTo>
                  <a:lnTo>
                    <a:pt x="3664" y="12848"/>
                  </a:lnTo>
                  <a:cubicBezTo>
                    <a:pt x="3638" y="13118"/>
                    <a:pt x="3638" y="13296"/>
                    <a:pt x="3638" y="13296"/>
                  </a:cubicBezTo>
                  <a:lnTo>
                    <a:pt x="9416" y="13296"/>
                  </a:lnTo>
                  <a:lnTo>
                    <a:pt x="9424" y="13093"/>
                  </a:lnTo>
                  <a:lnTo>
                    <a:pt x="9424" y="13051"/>
                  </a:lnTo>
                  <a:cubicBezTo>
                    <a:pt x="9575" y="13157"/>
                    <a:pt x="9737" y="13219"/>
                    <a:pt x="9905" y="13219"/>
                  </a:cubicBezTo>
                  <a:cubicBezTo>
                    <a:pt x="10057" y="13219"/>
                    <a:pt x="10215" y="13167"/>
                    <a:pt x="10372" y="13051"/>
                  </a:cubicBezTo>
                  <a:cubicBezTo>
                    <a:pt x="11556" y="12171"/>
                    <a:pt x="10228" y="10741"/>
                    <a:pt x="10228" y="10741"/>
                  </a:cubicBezTo>
                  <a:cubicBezTo>
                    <a:pt x="10228" y="10741"/>
                    <a:pt x="10710" y="10310"/>
                    <a:pt x="10685" y="9836"/>
                  </a:cubicBezTo>
                  <a:cubicBezTo>
                    <a:pt x="11708" y="9159"/>
                    <a:pt x="12284" y="8009"/>
                    <a:pt x="11734" y="6215"/>
                  </a:cubicBezTo>
                  <a:cubicBezTo>
                    <a:pt x="11869" y="5234"/>
                    <a:pt x="11717" y="4405"/>
                    <a:pt x="11455" y="3745"/>
                  </a:cubicBezTo>
                  <a:cubicBezTo>
                    <a:pt x="11362" y="3483"/>
                    <a:pt x="11252" y="3221"/>
                    <a:pt x="11108" y="2967"/>
                  </a:cubicBezTo>
                  <a:cubicBezTo>
                    <a:pt x="11582" y="2857"/>
                    <a:pt x="13096" y="2392"/>
                    <a:pt x="12436" y="1106"/>
                  </a:cubicBezTo>
                  <a:cubicBezTo>
                    <a:pt x="12075" y="401"/>
                    <a:pt x="11358" y="0"/>
                    <a:pt x="10688" y="0"/>
                  </a:cubicBez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08;p35"/>
            <p:cNvSpPr/>
            <p:nvPr/>
          </p:nvSpPr>
          <p:spPr>
            <a:xfrm>
              <a:off x="3636175" y="4599250"/>
              <a:ext cx="145300" cy="96025"/>
            </a:xfrm>
            <a:custGeom>
              <a:avLst/>
              <a:gdLst/>
              <a:ahLst/>
              <a:cxnLst/>
              <a:rect l="l" t="t" r="r" b="b"/>
              <a:pathLst>
                <a:path w="5812" h="3841" extrusionOk="0">
                  <a:moveTo>
                    <a:pt x="4898" y="0"/>
                  </a:moveTo>
                  <a:cubicBezTo>
                    <a:pt x="4898" y="0"/>
                    <a:pt x="1481" y="212"/>
                    <a:pt x="804" y="254"/>
                  </a:cubicBezTo>
                  <a:cubicBezTo>
                    <a:pt x="135" y="296"/>
                    <a:pt x="0" y="3841"/>
                    <a:pt x="0" y="3841"/>
                  </a:cubicBezTo>
                  <a:lnTo>
                    <a:pt x="5778" y="3841"/>
                  </a:lnTo>
                  <a:lnTo>
                    <a:pt x="5786" y="3638"/>
                  </a:lnTo>
                  <a:cubicBezTo>
                    <a:pt x="5812" y="2521"/>
                    <a:pt x="5448" y="982"/>
                    <a:pt x="4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09;p35"/>
            <p:cNvSpPr/>
            <p:nvPr/>
          </p:nvSpPr>
          <p:spPr>
            <a:xfrm>
              <a:off x="3639350" y="4599250"/>
              <a:ext cx="138525" cy="57550"/>
            </a:xfrm>
            <a:custGeom>
              <a:avLst/>
              <a:gdLst/>
              <a:ahLst/>
              <a:cxnLst/>
              <a:rect l="l" t="t" r="r" b="b"/>
              <a:pathLst>
                <a:path w="5541" h="2302" extrusionOk="0">
                  <a:moveTo>
                    <a:pt x="4763" y="0"/>
                  </a:moveTo>
                  <a:cubicBezTo>
                    <a:pt x="4763" y="0"/>
                    <a:pt x="1345" y="212"/>
                    <a:pt x="677" y="254"/>
                  </a:cubicBezTo>
                  <a:cubicBezTo>
                    <a:pt x="321" y="279"/>
                    <a:pt x="118" y="1278"/>
                    <a:pt x="0" y="2217"/>
                  </a:cubicBezTo>
                  <a:cubicBezTo>
                    <a:pt x="622" y="2061"/>
                    <a:pt x="1470" y="1920"/>
                    <a:pt x="2508" y="1920"/>
                  </a:cubicBezTo>
                  <a:cubicBezTo>
                    <a:pt x="3389" y="1920"/>
                    <a:pt x="4407" y="2022"/>
                    <a:pt x="5541" y="2301"/>
                  </a:cubicBezTo>
                  <a:cubicBezTo>
                    <a:pt x="5397" y="1481"/>
                    <a:pt x="5118" y="626"/>
                    <a:pt x="4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10;p35"/>
            <p:cNvSpPr/>
            <p:nvPr/>
          </p:nvSpPr>
          <p:spPr>
            <a:xfrm>
              <a:off x="3558550" y="4364425"/>
              <a:ext cx="100475" cy="75175"/>
            </a:xfrm>
            <a:custGeom>
              <a:avLst/>
              <a:gdLst/>
              <a:ahLst/>
              <a:cxnLst/>
              <a:rect l="l" t="t" r="r" b="b"/>
              <a:pathLst>
                <a:path w="4019" h="3007" extrusionOk="0">
                  <a:moveTo>
                    <a:pt x="2509" y="0"/>
                  </a:moveTo>
                  <a:cubicBezTo>
                    <a:pt x="1829" y="0"/>
                    <a:pt x="1101" y="416"/>
                    <a:pt x="745" y="1137"/>
                  </a:cubicBezTo>
                  <a:cubicBezTo>
                    <a:pt x="1" y="2668"/>
                    <a:pt x="2242" y="3006"/>
                    <a:pt x="2242" y="3006"/>
                  </a:cubicBezTo>
                  <a:lnTo>
                    <a:pt x="4019" y="1695"/>
                  </a:lnTo>
                  <a:cubicBezTo>
                    <a:pt x="3961" y="515"/>
                    <a:pt x="3265" y="0"/>
                    <a:pt x="25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11;p35"/>
            <p:cNvSpPr/>
            <p:nvPr/>
          </p:nvSpPr>
          <p:spPr>
            <a:xfrm>
              <a:off x="3583875" y="4389775"/>
              <a:ext cx="51500" cy="37800"/>
            </a:xfrm>
            <a:custGeom>
              <a:avLst/>
              <a:gdLst/>
              <a:ahLst/>
              <a:cxnLst/>
              <a:rect l="l" t="t" r="r" b="b"/>
              <a:pathLst>
                <a:path w="2060" h="1512" extrusionOk="0">
                  <a:moveTo>
                    <a:pt x="1128" y="1"/>
                  </a:moveTo>
                  <a:cubicBezTo>
                    <a:pt x="1095" y="1"/>
                    <a:pt x="1061" y="2"/>
                    <a:pt x="1026" y="5"/>
                  </a:cubicBezTo>
                  <a:cubicBezTo>
                    <a:pt x="0" y="71"/>
                    <a:pt x="1408" y="1511"/>
                    <a:pt x="1505" y="1511"/>
                  </a:cubicBezTo>
                  <a:cubicBezTo>
                    <a:pt x="1506" y="1511"/>
                    <a:pt x="1508" y="1511"/>
                    <a:pt x="1508" y="1510"/>
                  </a:cubicBezTo>
                  <a:cubicBezTo>
                    <a:pt x="1576" y="1468"/>
                    <a:pt x="1957" y="1020"/>
                    <a:pt x="1957" y="1020"/>
                  </a:cubicBezTo>
                  <a:cubicBezTo>
                    <a:pt x="1957" y="1020"/>
                    <a:pt x="2059" y="1"/>
                    <a:pt x="1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12;p35"/>
            <p:cNvSpPr/>
            <p:nvPr/>
          </p:nvSpPr>
          <p:spPr>
            <a:xfrm>
              <a:off x="3774700" y="4362750"/>
              <a:ext cx="100675" cy="74950"/>
            </a:xfrm>
            <a:custGeom>
              <a:avLst/>
              <a:gdLst/>
              <a:ahLst/>
              <a:cxnLst/>
              <a:rect l="l" t="t" r="r" b="b"/>
              <a:pathLst>
                <a:path w="4027" h="2998" extrusionOk="0">
                  <a:moveTo>
                    <a:pt x="1503" y="1"/>
                  </a:moveTo>
                  <a:cubicBezTo>
                    <a:pt x="738" y="1"/>
                    <a:pt x="36" y="525"/>
                    <a:pt x="0" y="1720"/>
                  </a:cubicBezTo>
                  <a:lnTo>
                    <a:pt x="1793" y="2997"/>
                  </a:lnTo>
                  <a:cubicBezTo>
                    <a:pt x="1793" y="2997"/>
                    <a:pt x="4027" y="2625"/>
                    <a:pt x="3257" y="1111"/>
                  </a:cubicBezTo>
                  <a:cubicBezTo>
                    <a:pt x="2893" y="404"/>
                    <a:pt x="2174" y="1"/>
                    <a:pt x="1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13;p35"/>
            <p:cNvSpPr/>
            <p:nvPr/>
          </p:nvSpPr>
          <p:spPr>
            <a:xfrm>
              <a:off x="3792425" y="4392150"/>
              <a:ext cx="51575" cy="37950"/>
            </a:xfrm>
            <a:custGeom>
              <a:avLst/>
              <a:gdLst/>
              <a:ahLst/>
              <a:cxnLst/>
              <a:rect l="l" t="t" r="r" b="b"/>
              <a:pathLst>
                <a:path w="2063" h="1518" extrusionOk="0">
                  <a:moveTo>
                    <a:pt x="953" y="0"/>
                  </a:moveTo>
                  <a:cubicBezTo>
                    <a:pt x="0" y="0"/>
                    <a:pt x="129" y="1026"/>
                    <a:pt x="129" y="1026"/>
                  </a:cubicBezTo>
                  <a:cubicBezTo>
                    <a:pt x="129" y="1026"/>
                    <a:pt x="518" y="1475"/>
                    <a:pt x="577" y="1517"/>
                  </a:cubicBezTo>
                  <a:cubicBezTo>
                    <a:pt x="578" y="1517"/>
                    <a:pt x="578" y="1517"/>
                    <a:pt x="579" y="1517"/>
                  </a:cubicBezTo>
                  <a:cubicBezTo>
                    <a:pt x="668" y="1517"/>
                    <a:pt x="2063" y="53"/>
                    <a:pt x="1034" y="3"/>
                  </a:cubicBezTo>
                  <a:cubicBezTo>
                    <a:pt x="1006" y="1"/>
                    <a:pt x="979" y="0"/>
                    <a:pt x="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14;p35"/>
            <p:cNvSpPr/>
            <p:nvPr/>
          </p:nvSpPr>
          <p:spPr>
            <a:xfrm>
              <a:off x="3524675" y="4392500"/>
              <a:ext cx="339075" cy="238950"/>
            </a:xfrm>
            <a:custGeom>
              <a:avLst/>
              <a:gdLst/>
              <a:ahLst/>
              <a:cxnLst/>
              <a:rect l="l" t="t" r="r" b="b"/>
              <a:pathLst>
                <a:path w="13563" h="9558" extrusionOk="0">
                  <a:moveTo>
                    <a:pt x="8549" y="1"/>
                  </a:moveTo>
                  <a:cubicBezTo>
                    <a:pt x="8468" y="1"/>
                    <a:pt x="8385" y="2"/>
                    <a:pt x="8301" y="5"/>
                  </a:cubicBezTo>
                  <a:lnTo>
                    <a:pt x="8309" y="5"/>
                  </a:lnTo>
                  <a:lnTo>
                    <a:pt x="6626" y="31"/>
                  </a:lnTo>
                  <a:cubicBezTo>
                    <a:pt x="1584" y="555"/>
                    <a:pt x="1888" y="4954"/>
                    <a:pt x="1888" y="4954"/>
                  </a:cubicBezTo>
                  <a:cubicBezTo>
                    <a:pt x="0" y="7616"/>
                    <a:pt x="4058" y="9558"/>
                    <a:pt x="6438" y="9558"/>
                  </a:cubicBezTo>
                  <a:cubicBezTo>
                    <a:pt x="6478" y="9558"/>
                    <a:pt x="6519" y="9557"/>
                    <a:pt x="6558" y="9556"/>
                  </a:cubicBezTo>
                  <a:lnTo>
                    <a:pt x="8394" y="9505"/>
                  </a:lnTo>
                  <a:cubicBezTo>
                    <a:pt x="10754" y="9446"/>
                    <a:pt x="13562" y="8346"/>
                    <a:pt x="12556" y="5030"/>
                  </a:cubicBezTo>
                  <a:cubicBezTo>
                    <a:pt x="12556" y="5030"/>
                    <a:pt x="13095" y="1"/>
                    <a:pt x="8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15;p35"/>
            <p:cNvSpPr/>
            <p:nvPr/>
          </p:nvSpPr>
          <p:spPr>
            <a:xfrm>
              <a:off x="3699325" y="4447575"/>
              <a:ext cx="129825" cy="95450"/>
            </a:xfrm>
            <a:custGeom>
              <a:avLst/>
              <a:gdLst/>
              <a:ahLst/>
              <a:cxnLst/>
              <a:rect l="l" t="t" r="r" b="b"/>
              <a:pathLst>
                <a:path w="5193" h="3818" extrusionOk="0">
                  <a:moveTo>
                    <a:pt x="2207" y="1"/>
                  </a:moveTo>
                  <a:cubicBezTo>
                    <a:pt x="0" y="1"/>
                    <a:pt x="45" y="3368"/>
                    <a:pt x="1391" y="3716"/>
                  </a:cubicBezTo>
                  <a:cubicBezTo>
                    <a:pt x="1669" y="3786"/>
                    <a:pt x="1930" y="3818"/>
                    <a:pt x="2172" y="3818"/>
                  </a:cubicBezTo>
                  <a:cubicBezTo>
                    <a:pt x="4568" y="3818"/>
                    <a:pt x="5192" y="694"/>
                    <a:pt x="2888" y="95"/>
                  </a:cubicBezTo>
                  <a:cubicBezTo>
                    <a:pt x="2641" y="30"/>
                    <a:pt x="2414" y="1"/>
                    <a:pt x="2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16;p35"/>
            <p:cNvSpPr/>
            <p:nvPr/>
          </p:nvSpPr>
          <p:spPr>
            <a:xfrm>
              <a:off x="3595425" y="4441025"/>
              <a:ext cx="121325" cy="95500"/>
            </a:xfrm>
            <a:custGeom>
              <a:avLst/>
              <a:gdLst/>
              <a:ahLst/>
              <a:cxnLst/>
              <a:rect l="l" t="t" r="r" b="b"/>
              <a:pathLst>
                <a:path w="4853" h="3820" extrusionOk="0">
                  <a:moveTo>
                    <a:pt x="2587" y="0"/>
                  </a:moveTo>
                  <a:cubicBezTo>
                    <a:pt x="2383" y="0"/>
                    <a:pt x="2157" y="28"/>
                    <a:pt x="1909" y="86"/>
                  </a:cubicBezTo>
                  <a:cubicBezTo>
                    <a:pt x="1" y="546"/>
                    <a:pt x="92" y="3819"/>
                    <a:pt x="2367" y="3819"/>
                  </a:cubicBezTo>
                  <a:cubicBezTo>
                    <a:pt x="2603" y="3819"/>
                    <a:pt x="2862" y="3784"/>
                    <a:pt x="3144" y="3707"/>
                  </a:cubicBezTo>
                  <a:cubicBezTo>
                    <a:pt x="4479" y="3334"/>
                    <a:pt x="4853" y="0"/>
                    <a:pt x="2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17;p35"/>
            <p:cNvSpPr/>
            <p:nvPr/>
          </p:nvSpPr>
          <p:spPr>
            <a:xfrm>
              <a:off x="3613525" y="4449300"/>
              <a:ext cx="93175" cy="84200"/>
            </a:xfrm>
            <a:custGeom>
              <a:avLst/>
              <a:gdLst/>
              <a:ahLst/>
              <a:cxnLst/>
              <a:rect l="l" t="t" r="r" b="b"/>
              <a:pathLst>
                <a:path w="3727" h="3368" extrusionOk="0">
                  <a:moveTo>
                    <a:pt x="1971" y="0"/>
                  </a:moveTo>
                  <a:cubicBezTo>
                    <a:pt x="1960" y="0"/>
                    <a:pt x="1949" y="0"/>
                    <a:pt x="1938" y="1"/>
                  </a:cubicBezTo>
                  <a:cubicBezTo>
                    <a:pt x="449" y="26"/>
                    <a:pt x="1" y="3351"/>
                    <a:pt x="1828" y="3367"/>
                  </a:cubicBezTo>
                  <a:cubicBezTo>
                    <a:pt x="1833" y="3367"/>
                    <a:pt x="1837" y="3368"/>
                    <a:pt x="1842" y="3368"/>
                  </a:cubicBezTo>
                  <a:cubicBezTo>
                    <a:pt x="3645" y="3368"/>
                    <a:pt x="3726" y="0"/>
                    <a:pt x="19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18;p35"/>
            <p:cNvSpPr/>
            <p:nvPr/>
          </p:nvSpPr>
          <p:spPr>
            <a:xfrm>
              <a:off x="3636900" y="4457650"/>
              <a:ext cx="66550" cy="71900"/>
            </a:xfrm>
            <a:custGeom>
              <a:avLst/>
              <a:gdLst/>
              <a:ahLst/>
              <a:cxnLst/>
              <a:rect l="l" t="t" r="r" b="b"/>
              <a:pathLst>
                <a:path w="2662" h="2876" extrusionOk="0">
                  <a:moveTo>
                    <a:pt x="1257" y="1"/>
                  </a:moveTo>
                  <a:cubicBezTo>
                    <a:pt x="4" y="1"/>
                    <a:pt x="1" y="2876"/>
                    <a:pt x="1298" y="2876"/>
                  </a:cubicBezTo>
                  <a:cubicBezTo>
                    <a:pt x="1324" y="2876"/>
                    <a:pt x="1349" y="2875"/>
                    <a:pt x="1375" y="2873"/>
                  </a:cubicBezTo>
                  <a:cubicBezTo>
                    <a:pt x="2577" y="2780"/>
                    <a:pt x="2661" y="132"/>
                    <a:pt x="1342" y="5"/>
                  </a:cubicBezTo>
                  <a:cubicBezTo>
                    <a:pt x="1313" y="2"/>
                    <a:pt x="1284" y="1"/>
                    <a:pt x="1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19;p35"/>
            <p:cNvSpPr/>
            <p:nvPr/>
          </p:nvSpPr>
          <p:spPr>
            <a:xfrm>
              <a:off x="3703200" y="4457750"/>
              <a:ext cx="94475" cy="85700"/>
            </a:xfrm>
            <a:custGeom>
              <a:avLst/>
              <a:gdLst/>
              <a:ahLst/>
              <a:cxnLst/>
              <a:rect l="l" t="t" r="r" b="b"/>
              <a:pathLst>
                <a:path w="3779" h="3428" extrusionOk="0">
                  <a:moveTo>
                    <a:pt x="1996" y="1"/>
                  </a:moveTo>
                  <a:cubicBezTo>
                    <a:pt x="1985" y="1"/>
                    <a:pt x="1974" y="1"/>
                    <a:pt x="1963" y="1"/>
                  </a:cubicBezTo>
                  <a:cubicBezTo>
                    <a:pt x="449" y="35"/>
                    <a:pt x="1" y="3410"/>
                    <a:pt x="1853" y="3427"/>
                  </a:cubicBezTo>
                  <a:cubicBezTo>
                    <a:pt x="1856" y="3427"/>
                    <a:pt x="1858" y="3427"/>
                    <a:pt x="1860" y="3427"/>
                  </a:cubicBezTo>
                  <a:cubicBezTo>
                    <a:pt x="3695" y="3427"/>
                    <a:pt x="3779" y="1"/>
                    <a:pt x="1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20;p35"/>
            <p:cNvSpPr/>
            <p:nvPr/>
          </p:nvSpPr>
          <p:spPr>
            <a:xfrm>
              <a:off x="3715225" y="4460975"/>
              <a:ext cx="68800" cy="72350"/>
            </a:xfrm>
            <a:custGeom>
              <a:avLst/>
              <a:gdLst/>
              <a:ahLst/>
              <a:cxnLst/>
              <a:rect l="l" t="t" r="r" b="b"/>
              <a:pathLst>
                <a:path w="2752" h="2894" extrusionOk="0">
                  <a:moveTo>
                    <a:pt x="1322" y="0"/>
                  </a:moveTo>
                  <a:cubicBezTo>
                    <a:pt x="80" y="0"/>
                    <a:pt x="1" y="2893"/>
                    <a:pt x="1330" y="2893"/>
                  </a:cubicBezTo>
                  <a:cubicBezTo>
                    <a:pt x="1347" y="2893"/>
                    <a:pt x="1364" y="2893"/>
                    <a:pt x="1381" y="2892"/>
                  </a:cubicBezTo>
                  <a:cubicBezTo>
                    <a:pt x="2591" y="2833"/>
                    <a:pt x="2751" y="177"/>
                    <a:pt x="1432" y="7"/>
                  </a:cubicBezTo>
                  <a:cubicBezTo>
                    <a:pt x="1394" y="2"/>
                    <a:pt x="1358" y="0"/>
                    <a:pt x="1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21;p35"/>
            <p:cNvSpPr/>
            <p:nvPr/>
          </p:nvSpPr>
          <p:spPr>
            <a:xfrm>
              <a:off x="3653800" y="4508750"/>
              <a:ext cx="99350" cy="43800"/>
            </a:xfrm>
            <a:custGeom>
              <a:avLst/>
              <a:gdLst/>
              <a:ahLst/>
              <a:cxnLst/>
              <a:rect l="l" t="t" r="r" b="b"/>
              <a:pathLst>
                <a:path w="3974" h="1752" extrusionOk="0">
                  <a:moveTo>
                    <a:pt x="1963" y="0"/>
                  </a:moveTo>
                  <a:cubicBezTo>
                    <a:pt x="669" y="0"/>
                    <a:pt x="1" y="1751"/>
                    <a:pt x="1878" y="1751"/>
                  </a:cubicBezTo>
                  <a:cubicBezTo>
                    <a:pt x="1899" y="1751"/>
                    <a:pt x="1921" y="1751"/>
                    <a:pt x="1943" y="1751"/>
                  </a:cubicBezTo>
                  <a:cubicBezTo>
                    <a:pt x="3973" y="1700"/>
                    <a:pt x="3423" y="135"/>
                    <a:pt x="2112" y="8"/>
                  </a:cubicBezTo>
                  <a:cubicBezTo>
                    <a:pt x="2062" y="3"/>
                    <a:pt x="2012" y="0"/>
                    <a:pt x="19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22;p35"/>
            <p:cNvSpPr/>
            <p:nvPr/>
          </p:nvSpPr>
          <p:spPr>
            <a:xfrm>
              <a:off x="3595150" y="4496550"/>
              <a:ext cx="67275" cy="46675"/>
            </a:xfrm>
            <a:custGeom>
              <a:avLst/>
              <a:gdLst/>
              <a:ahLst/>
              <a:cxnLst/>
              <a:rect l="l" t="t" r="r" b="b"/>
              <a:pathLst>
                <a:path w="2691" h="1867" extrusionOk="0">
                  <a:moveTo>
                    <a:pt x="1226" y="1"/>
                  </a:moveTo>
                  <a:cubicBezTo>
                    <a:pt x="584" y="1"/>
                    <a:pt x="0" y="513"/>
                    <a:pt x="0" y="513"/>
                  </a:cubicBezTo>
                  <a:lnTo>
                    <a:pt x="2690" y="1867"/>
                  </a:lnTo>
                  <a:cubicBezTo>
                    <a:pt x="2394" y="394"/>
                    <a:pt x="1788" y="1"/>
                    <a:pt x="1226" y="1"/>
                  </a:cubicBezTo>
                  <a:close/>
                </a:path>
              </a:pathLst>
            </a:custGeom>
            <a:solidFill>
              <a:srgbClr val="FFC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23;p35"/>
            <p:cNvSpPr/>
            <p:nvPr/>
          </p:nvSpPr>
          <p:spPr>
            <a:xfrm>
              <a:off x="3594075" y="4503700"/>
              <a:ext cx="68075" cy="46375"/>
            </a:xfrm>
            <a:custGeom>
              <a:avLst/>
              <a:gdLst/>
              <a:ahLst/>
              <a:cxnLst/>
              <a:rect l="l" t="t" r="r" b="b"/>
              <a:pathLst>
                <a:path w="2723" h="1855" extrusionOk="0">
                  <a:moveTo>
                    <a:pt x="1327" y="0"/>
                  </a:moveTo>
                  <a:cubicBezTo>
                    <a:pt x="583" y="0"/>
                    <a:pt x="0" y="893"/>
                    <a:pt x="669" y="1555"/>
                  </a:cubicBezTo>
                  <a:cubicBezTo>
                    <a:pt x="882" y="1766"/>
                    <a:pt x="1123" y="1854"/>
                    <a:pt x="1354" y="1854"/>
                  </a:cubicBezTo>
                  <a:cubicBezTo>
                    <a:pt x="2087" y="1854"/>
                    <a:pt x="2723" y="972"/>
                    <a:pt x="2073" y="329"/>
                  </a:cubicBezTo>
                  <a:cubicBezTo>
                    <a:pt x="1833" y="97"/>
                    <a:pt x="1571" y="0"/>
                    <a:pt x="1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24;p35"/>
            <p:cNvSpPr/>
            <p:nvPr/>
          </p:nvSpPr>
          <p:spPr>
            <a:xfrm>
              <a:off x="3595150" y="4464325"/>
              <a:ext cx="67275" cy="78900"/>
            </a:xfrm>
            <a:custGeom>
              <a:avLst/>
              <a:gdLst/>
              <a:ahLst/>
              <a:cxnLst/>
              <a:rect l="l" t="t" r="r" b="b"/>
              <a:pathLst>
                <a:path w="2691" h="3156" fill="none" extrusionOk="0">
                  <a:moveTo>
                    <a:pt x="0" y="1802"/>
                  </a:moveTo>
                  <a:cubicBezTo>
                    <a:pt x="0" y="1802"/>
                    <a:pt x="2056" y="0"/>
                    <a:pt x="2690" y="315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5;p35"/>
            <p:cNvSpPr/>
            <p:nvPr/>
          </p:nvSpPr>
          <p:spPr>
            <a:xfrm>
              <a:off x="3737475" y="4512250"/>
              <a:ext cx="72550" cy="38800"/>
            </a:xfrm>
            <a:custGeom>
              <a:avLst/>
              <a:gdLst/>
              <a:ahLst/>
              <a:cxnLst/>
              <a:rect l="l" t="t" r="r" b="b"/>
              <a:pathLst>
                <a:path w="2902" h="1552" extrusionOk="0">
                  <a:moveTo>
                    <a:pt x="1734" y="0"/>
                  </a:moveTo>
                  <a:cubicBezTo>
                    <a:pt x="553" y="0"/>
                    <a:pt x="0" y="1552"/>
                    <a:pt x="0" y="1552"/>
                  </a:cubicBezTo>
                  <a:lnTo>
                    <a:pt x="2902" y="452"/>
                  </a:lnTo>
                  <a:cubicBezTo>
                    <a:pt x="2460" y="127"/>
                    <a:pt x="2072" y="0"/>
                    <a:pt x="1734" y="0"/>
                  </a:cubicBezTo>
                  <a:close/>
                </a:path>
              </a:pathLst>
            </a:custGeom>
            <a:solidFill>
              <a:srgbClr val="FFC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6;p35"/>
            <p:cNvSpPr/>
            <p:nvPr/>
          </p:nvSpPr>
          <p:spPr>
            <a:xfrm>
              <a:off x="3748475" y="4517175"/>
              <a:ext cx="63925" cy="43050"/>
            </a:xfrm>
            <a:custGeom>
              <a:avLst/>
              <a:gdLst/>
              <a:ahLst/>
              <a:cxnLst/>
              <a:rect l="l" t="t" r="r" b="b"/>
              <a:pathLst>
                <a:path w="2557" h="1722" extrusionOk="0">
                  <a:moveTo>
                    <a:pt x="1246" y="0"/>
                  </a:moveTo>
                  <a:cubicBezTo>
                    <a:pt x="265" y="0"/>
                    <a:pt x="0" y="1400"/>
                    <a:pt x="1032" y="1684"/>
                  </a:cubicBezTo>
                  <a:cubicBezTo>
                    <a:pt x="1126" y="1710"/>
                    <a:pt x="1216" y="1722"/>
                    <a:pt x="1300" y="1722"/>
                  </a:cubicBezTo>
                  <a:cubicBezTo>
                    <a:pt x="2228" y="1722"/>
                    <a:pt x="2557" y="307"/>
                    <a:pt x="1557" y="43"/>
                  </a:cubicBezTo>
                  <a:cubicBezTo>
                    <a:pt x="1447" y="14"/>
                    <a:pt x="1343" y="0"/>
                    <a:pt x="1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27;p35"/>
            <p:cNvSpPr/>
            <p:nvPr/>
          </p:nvSpPr>
          <p:spPr>
            <a:xfrm>
              <a:off x="3737475" y="4486950"/>
              <a:ext cx="72550" cy="64100"/>
            </a:xfrm>
            <a:custGeom>
              <a:avLst/>
              <a:gdLst/>
              <a:ahLst/>
              <a:cxnLst/>
              <a:rect l="l" t="t" r="r" b="b"/>
              <a:pathLst>
                <a:path w="2902" h="2564" fill="none" extrusionOk="0">
                  <a:moveTo>
                    <a:pt x="0" y="2564"/>
                  </a:moveTo>
                  <a:cubicBezTo>
                    <a:pt x="0" y="2564"/>
                    <a:pt x="914" y="0"/>
                    <a:pt x="2902" y="146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28;p35"/>
            <p:cNvSpPr/>
            <p:nvPr/>
          </p:nvSpPr>
          <p:spPr>
            <a:xfrm>
              <a:off x="3696025" y="4510475"/>
              <a:ext cx="13975" cy="7525"/>
            </a:xfrm>
            <a:custGeom>
              <a:avLst/>
              <a:gdLst/>
              <a:ahLst/>
              <a:cxnLst/>
              <a:rect l="l" t="t" r="r" b="b"/>
              <a:pathLst>
                <a:path w="559" h="301" extrusionOk="0">
                  <a:moveTo>
                    <a:pt x="343" y="1"/>
                  </a:moveTo>
                  <a:cubicBezTo>
                    <a:pt x="278" y="1"/>
                    <a:pt x="208" y="8"/>
                    <a:pt x="152" y="24"/>
                  </a:cubicBezTo>
                  <a:cubicBezTo>
                    <a:pt x="0" y="58"/>
                    <a:pt x="127" y="261"/>
                    <a:pt x="271" y="294"/>
                  </a:cubicBezTo>
                  <a:cubicBezTo>
                    <a:pt x="283" y="298"/>
                    <a:pt x="296" y="300"/>
                    <a:pt x="309" y="300"/>
                  </a:cubicBezTo>
                  <a:cubicBezTo>
                    <a:pt x="433" y="300"/>
                    <a:pt x="558" y="127"/>
                    <a:pt x="558" y="66"/>
                  </a:cubicBezTo>
                  <a:cubicBezTo>
                    <a:pt x="558" y="23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29;p35"/>
            <p:cNvSpPr/>
            <p:nvPr/>
          </p:nvSpPr>
          <p:spPr>
            <a:xfrm>
              <a:off x="3574825" y="4409550"/>
              <a:ext cx="60100" cy="72975"/>
            </a:xfrm>
            <a:custGeom>
              <a:avLst/>
              <a:gdLst/>
              <a:ahLst/>
              <a:cxnLst/>
              <a:rect l="l" t="t" r="r" b="b"/>
              <a:pathLst>
                <a:path w="2404" h="2919" fill="none" extrusionOk="0">
                  <a:moveTo>
                    <a:pt x="2403" y="0"/>
                  </a:moveTo>
                  <a:cubicBezTo>
                    <a:pt x="2403" y="0"/>
                    <a:pt x="644" y="491"/>
                    <a:pt x="1" y="291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30;p35"/>
            <p:cNvSpPr/>
            <p:nvPr/>
          </p:nvSpPr>
          <p:spPr>
            <a:xfrm>
              <a:off x="3788000" y="4402350"/>
              <a:ext cx="61375" cy="115925"/>
            </a:xfrm>
            <a:custGeom>
              <a:avLst/>
              <a:gdLst/>
              <a:ahLst/>
              <a:cxnLst/>
              <a:rect l="l" t="t" r="r" b="b"/>
              <a:pathLst>
                <a:path w="2455" h="4637" fill="none" extrusionOk="0">
                  <a:moveTo>
                    <a:pt x="1" y="1"/>
                  </a:moveTo>
                  <a:cubicBezTo>
                    <a:pt x="1" y="1"/>
                    <a:pt x="2454" y="1515"/>
                    <a:pt x="2023" y="463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31;p35"/>
            <p:cNvSpPr/>
            <p:nvPr/>
          </p:nvSpPr>
          <p:spPr>
            <a:xfrm>
              <a:off x="3689250" y="4514025"/>
              <a:ext cx="26875" cy="17575"/>
            </a:xfrm>
            <a:custGeom>
              <a:avLst/>
              <a:gdLst/>
              <a:ahLst/>
              <a:cxnLst/>
              <a:rect l="l" t="t" r="r" b="b"/>
              <a:pathLst>
                <a:path w="1075" h="703" fill="none" extrusionOk="0">
                  <a:moveTo>
                    <a:pt x="1075" y="584"/>
                  </a:moveTo>
                  <a:cubicBezTo>
                    <a:pt x="1075" y="584"/>
                    <a:pt x="390" y="0"/>
                    <a:pt x="0" y="70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32;p35"/>
            <p:cNvSpPr/>
            <p:nvPr/>
          </p:nvSpPr>
          <p:spPr>
            <a:xfrm>
              <a:off x="3714000" y="4515925"/>
              <a:ext cx="6775" cy="20325"/>
            </a:xfrm>
            <a:custGeom>
              <a:avLst/>
              <a:gdLst/>
              <a:ahLst/>
              <a:cxnLst/>
              <a:rect l="l" t="t" r="r" b="b"/>
              <a:pathLst>
                <a:path w="271" h="813" fill="none" extrusionOk="0">
                  <a:moveTo>
                    <a:pt x="271" y="0"/>
                  </a:moveTo>
                  <a:cubicBezTo>
                    <a:pt x="271" y="0"/>
                    <a:pt x="0" y="288"/>
                    <a:pt x="161" y="81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733;p35"/>
            <p:cNvSpPr/>
            <p:nvPr/>
          </p:nvSpPr>
          <p:spPr>
            <a:xfrm>
              <a:off x="3688200" y="4515500"/>
              <a:ext cx="2975" cy="21375"/>
            </a:xfrm>
            <a:custGeom>
              <a:avLst/>
              <a:gdLst/>
              <a:ahLst/>
              <a:cxnLst/>
              <a:rect l="l" t="t" r="r" b="b"/>
              <a:pathLst>
                <a:path w="119" h="855" fill="none" extrusionOk="0">
                  <a:moveTo>
                    <a:pt x="9" y="0"/>
                  </a:moveTo>
                  <a:cubicBezTo>
                    <a:pt x="9" y="0"/>
                    <a:pt x="119" y="449"/>
                    <a:pt x="0" y="8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34;p35"/>
            <p:cNvSpPr/>
            <p:nvPr/>
          </p:nvSpPr>
          <p:spPr>
            <a:xfrm>
              <a:off x="3696450" y="4528175"/>
              <a:ext cx="12075" cy="7025"/>
            </a:xfrm>
            <a:custGeom>
              <a:avLst/>
              <a:gdLst/>
              <a:ahLst/>
              <a:cxnLst/>
              <a:rect l="l" t="t" r="r" b="b"/>
              <a:pathLst>
                <a:path w="483" h="281" fill="none" extrusionOk="0">
                  <a:moveTo>
                    <a:pt x="482" y="128"/>
                  </a:moveTo>
                  <a:cubicBezTo>
                    <a:pt x="482" y="128"/>
                    <a:pt x="313" y="1"/>
                    <a:pt x="169" y="60"/>
                  </a:cubicBezTo>
                  <a:cubicBezTo>
                    <a:pt x="34" y="119"/>
                    <a:pt x="0" y="280"/>
                    <a:pt x="0" y="28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735;p35"/>
            <p:cNvSpPr/>
            <p:nvPr/>
          </p:nvSpPr>
          <p:spPr>
            <a:xfrm>
              <a:off x="3741275" y="4431950"/>
              <a:ext cx="48250" cy="26050"/>
            </a:xfrm>
            <a:custGeom>
              <a:avLst/>
              <a:gdLst/>
              <a:ahLst/>
              <a:cxnLst/>
              <a:rect l="l" t="t" r="r" b="b"/>
              <a:pathLst>
                <a:path w="1930" h="1042" fill="none" extrusionOk="0">
                  <a:moveTo>
                    <a:pt x="0" y="1"/>
                  </a:moveTo>
                  <a:cubicBezTo>
                    <a:pt x="0" y="1"/>
                    <a:pt x="1168" y="1041"/>
                    <a:pt x="1929" y="82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736;p35"/>
            <p:cNvSpPr/>
            <p:nvPr/>
          </p:nvSpPr>
          <p:spPr>
            <a:xfrm>
              <a:off x="3730700" y="4422650"/>
              <a:ext cx="16525" cy="19075"/>
            </a:xfrm>
            <a:custGeom>
              <a:avLst/>
              <a:gdLst/>
              <a:ahLst/>
              <a:cxnLst/>
              <a:rect l="l" t="t" r="r" b="b"/>
              <a:pathLst>
                <a:path w="661" h="763" fill="none" extrusionOk="0">
                  <a:moveTo>
                    <a:pt x="491" y="762"/>
                  </a:moveTo>
                  <a:cubicBezTo>
                    <a:pt x="280" y="669"/>
                    <a:pt x="0" y="1"/>
                    <a:pt x="440" y="170"/>
                  </a:cubicBezTo>
                  <a:cubicBezTo>
                    <a:pt x="584" y="229"/>
                    <a:pt x="660" y="297"/>
                    <a:pt x="660" y="29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737;p35"/>
            <p:cNvSpPr/>
            <p:nvPr/>
          </p:nvSpPr>
          <p:spPr>
            <a:xfrm>
              <a:off x="3630875" y="4431550"/>
              <a:ext cx="49950" cy="20325"/>
            </a:xfrm>
            <a:custGeom>
              <a:avLst/>
              <a:gdLst/>
              <a:ahLst/>
              <a:cxnLst/>
              <a:rect l="l" t="t" r="r" b="b"/>
              <a:pathLst>
                <a:path w="1998" h="813" fill="none" extrusionOk="0">
                  <a:moveTo>
                    <a:pt x="1997" y="0"/>
                  </a:moveTo>
                  <a:cubicBezTo>
                    <a:pt x="1997" y="0"/>
                    <a:pt x="762" y="812"/>
                    <a:pt x="1" y="60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38;p35"/>
            <p:cNvSpPr/>
            <p:nvPr/>
          </p:nvSpPr>
          <p:spPr>
            <a:xfrm>
              <a:off x="3677200" y="4427725"/>
              <a:ext cx="11450" cy="10400"/>
            </a:xfrm>
            <a:custGeom>
              <a:avLst/>
              <a:gdLst/>
              <a:ahLst/>
              <a:cxnLst/>
              <a:rect l="l" t="t" r="r" b="b"/>
              <a:pathLst>
                <a:path w="458" h="416" fill="none" extrusionOk="0">
                  <a:moveTo>
                    <a:pt x="0" y="18"/>
                  </a:moveTo>
                  <a:cubicBezTo>
                    <a:pt x="0" y="18"/>
                    <a:pt x="322" y="1"/>
                    <a:pt x="389" y="111"/>
                  </a:cubicBezTo>
                  <a:cubicBezTo>
                    <a:pt x="457" y="229"/>
                    <a:pt x="169" y="415"/>
                    <a:pt x="169" y="41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739;p35"/>
            <p:cNvSpPr/>
            <p:nvPr/>
          </p:nvSpPr>
          <p:spPr>
            <a:xfrm>
              <a:off x="3806575" y="4526300"/>
              <a:ext cx="23450" cy="15975"/>
            </a:xfrm>
            <a:custGeom>
              <a:avLst/>
              <a:gdLst/>
              <a:ahLst/>
              <a:cxnLst/>
              <a:rect l="l" t="t" r="r" b="b"/>
              <a:pathLst>
                <a:path w="938" h="639" extrusionOk="0">
                  <a:moveTo>
                    <a:pt x="538" y="1"/>
                  </a:moveTo>
                  <a:cubicBezTo>
                    <a:pt x="270" y="1"/>
                    <a:pt x="1" y="425"/>
                    <a:pt x="383" y="592"/>
                  </a:cubicBezTo>
                  <a:cubicBezTo>
                    <a:pt x="460" y="624"/>
                    <a:pt x="528" y="638"/>
                    <a:pt x="587" y="638"/>
                  </a:cubicBezTo>
                  <a:cubicBezTo>
                    <a:pt x="882" y="638"/>
                    <a:pt x="937" y="279"/>
                    <a:pt x="705" y="67"/>
                  </a:cubicBezTo>
                  <a:cubicBezTo>
                    <a:pt x="653" y="21"/>
                    <a:pt x="595" y="1"/>
                    <a:pt x="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740;p35"/>
            <p:cNvSpPr/>
            <p:nvPr/>
          </p:nvSpPr>
          <p:spPr>
            <a:xfrm>
              <a:off x="3594850" y="4486950"/>
              <a:ext cx="38075" cy="19625"/>
            </a:xfrm>
            <a:custGeom>
              <a:avLst/>
              <a:gdLst/>
              <a:ahLst/>
              <a:cxnLst/>
              <a:rect l="l" t="t" r="r" b="b"/>
              <a:pathLst>
                <a:path w="1523" h="785" extrusionOk="0">
                  <a:moveTo>
                    <a:pt x="645" y="0"/>
                  </a:moveTo>
                  <a:cubicBezTo>
                    <a:pt x="308" y="0"/>
                    <a:pt x="1" y="127"/>
                    <a:pt x="20" y="483"/>
                  </a:cubicBezTo>
                  <a:cubicBezTo>
                    <a:pt x="29" y="663"/>
                    <a:pt x="411" y="785"/>
                    <a:pt x="782" y="785"/>
                  </a:cubicBezTo>
                  <a:cubicBezTo>
                    <a:pt x="1158" y="785"/>
                    <a:pt x="1522" y="659"/>
                    <a:pt x="1467" y="339"/>
                  </a:cubicBezTo>
                  <a:cubicBezTo>
                    <a:pt x="1436" y="160"/>
                    <a:pt x="1022" y="0"/>
                    <a:pt x="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41;p35"/>
            <p:cNvSpPr/>
            <p:nvPr/>
          </p:nvSpPr>
          <p:spPr>
            <a:xfrm>
              <a:off x="3593875" y="4487800"/>
              <a:ext cx="34275" cy="20950"/>
            </a:xfrm>
            <a:custGeom>
              <a:avLst/>
              <a:gdLst/>
              <a:ahLst/>
              <a:cxnLst/>
              <a:rect l="l" t="t" r="r" b="b"/>
              <a:pathLst>
                <a:path w="1371" h="838" fill="none" extrusionOk="0">
                  <a:moveTo>
                    <a:pt x="482" y="0"/>
                  </a:moveTo>
                  <a:cubicBezTo>
                    <a:pt x="482" y="0"/>
                    <a:pt x="0" y="59"/>
                    <a:pt x="59" y="449"/>
                  </a:cubicBezTo>
                  <a:cubicBezTo>
                    <a:pt x="127" y="838"/>
                    <a:pt x="1058" y="838"/>
                    <a:pt x="1371" y="59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42;p35"/>
            <p:cNvSpPr/>
            <p:nvPr/>
          </p:nvSpPr>
          <p:spPr>
            <a:xfrm>
              <a:off x="3575450" y="4509050"/>
              <a:ext cx="32775" cy="12675"/>
            </a:xfrm>
            <a:custGeom>
              <a:avLst/>
              <a:gdLst/>
              <a:ahLst/>
              <a:cxnLst/>
              <a:rect l="l" t="t" r="r" b="b"/>
              <a:pathLst>
                <a:path w="1311" h="507" extrusionOk="0">
                  <a:moveTo>
                    <a:pt x="637" y="0"/>
                  </a:moveTo>
                  <a:cubicBezTo>
                    <a:pt x="569" y="0"/>
                    <a:pt x="497" y="9"/>
                    <a:pt x="424" y="30"/>
                  </a:cubicBezTo>
                  <a:cubicBezTo>
                    <a:pt x="0" y="152"/>
                    <a:pt x="132" y="506"/>
                    <a:pt x="549" y="506"/>
                  </a:cubicBezTo>
                  <a:cubicBezTo>
                    <a:pt x="623" y="506"/>
                    <a:pt x="706" y="495"/>
                    <a:pt x="796" y="470"/>
                  </a:cubicBezTo>
                  <a:cubicBezTo>
                    <a:pt x="1311" y="325"/>
                    <a:pt x="1043" y="0"/>
                    <a:pt x="6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43;p35"/>
            <p:cNvSpPr/>
            <p:nvPr/>
          </p:nvSpPr>
          <p:spPr>
            <a:xfrm>
              <a:off x="3577150" y="4510625"/>
              <a:ext cx="24775" cy="14625"/>
            </a:xfrm>
            <a:custGeom>
              <a:avLst/>
              <a:gdLst/>
              <a:ahLst/>
              <a:cxnLst/>
              <a:rect l="l" t="t" r="r" b="b"/>
              <a:pathLst>
                <a:path w="991" h="585" fill="none" extrusionOk="0">
                  <a:moveTo>
                    <a:pt x="280" y="1"/>
                  </a:moveTo>
                  <a:cubicBezTo>
                    <a:pt x="280" y="1"/>
                    <a:pt x="1" y="119"/>
                    <a:pt x="145" y="348"/>
                  </a:cubicBezTo>
                  <a:cubicBezTo>
                    <a:pt x="289" y="585"/>
                    <a:pt x="940" y="449"/>
                    <a:pt x="991" y="17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44;p35"/>
            <p:cNvSpPr/>
            <p:nvPr/>
          </p:nvSpPr>
          <p:spPr>
            <a:xfrm>
              <a:off x="3775450" y="4500900"/>
              <a:ext cx="38075" cy="19650"/>
            </a:xfrm>
            <a:custGeom>
              <a:avLst/>
              <a:gdLst/>
              <a:ahLst/>
              <a:cxnLst/>
              <a:rect l="l" t="t" r="r" b="b"/>
              <a:pathLst>
                <a:path w="1523" h="786" extrusionOk="0">
                  <a:moveTo>
                    <a:pt x="645" y="0"/>
                  </a:moveTo>
                  <a:cubicBezTo>
                    <a:pt x="308" y="0"/>
                    <a:pt x="1" y="128"/>
                    <a:pt x="21" y="483"/>
                  </a:cubicBezTo>
                  <a:cubicBezTo>
                    <a:pt x="33" y="663"/>
                    <a:pt x="416" y="785"/>
                    <a:pt x="785" y="785"/>
                  </a:cubicBezTo>
                  <a:cubicBezTo>
                    <a:pt x="1161" y="785"/>
                    <a:pt x="1523" y="659"/>
                    <a:pt x="1467" y="339"/>
                  </a:cubicBezTo>
                  <a:cubicBezTo>
                    <a:pt x="1436" y="160"/>
                    <a:pt x="1022" y="0"/>
                    <a:pt x="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45;p35"/>
            <p:cNvSpPr/>
            <p:nvPr/>
          </p:nvSpPr>
          <p:spPr>
            <a:xfrm>
              <a:off x="3771725" y="4503450"/>
              <a:ext cx="49100" cy="19050"/>
            </a:xfrm>
            <a:custGeom>
              <a:avLst/>
              <a:gdLst/>
              <a:ahLst/>
              <a:cxnLst/>
              <a:rect l="l" t="t" r="r" b="b"/>
              <a:pathLst>
                <a:path w="1964" h="762" fill="none" extrusionOk="0">
                  <a:moveTo>
                    <a:pt x="153" y="305"/>
                  </a:moveTo>
                  <a:cubicBezTo>
                    <a:pt x="153" y="305"/>
                    <a:pt x="1" y="567"/>
                    <a:pt x="677" y="669"/>
                  </a:cubicBezTo>
                  <a:cubicBezTo>
                    <a:pt x="1354" y="762"/>
                    <a:pt x="1963" y="406"/>
                    <a:pt x="1430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46;p35"/>
            <p:cNvSpPr/>
            <p:nvPr/>
          </p:nvSpPr>
          <p:spPr>
            <a:xfrm>
              <a:off x="3811900" y="4527975"/>
              <a:ext cx="19500" cy="15050"/>
            </a:xfrm>
            <a:custGeom>
              <a:avLst/>
              <a:gdLst/>
              <a:ahLst/>
              <a:cxnLst/>
              <a:rect l="l" t="t" r="r" b="b"/>
              <a:pathLst>
                <a:path w="780" h="602" fill="none" extrusionOk="0">
                  <a:moveTo>
                    <a:pt x="9" y="313"/>
                  </a:moveTo>
                  <a:cubicBezTo>
                    <a:pt x="9" y="313"/>
                    <a:pt x="1" y="601"/>
                    <a:pt x="356" y="593"/>
                  </a:cubicBezTo>
                  <a:cubicBezTo>
                    <a:pt x="711" y="593"/>
                    <a:pt x="779" y="136"/>
                    <a:pt x="492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47;p35"/>
            <p:cNvSpPr/>
            <p:nvPr/>
          </p:nvSpPr>
          <p:spPr>
            <a:xfrm>
              <a:off x="3747825" y="4591500"/>
              <a:ext cx="86100" cy="101900"/>
            </a:xfrm>
            <a:custGeom>
              <a:avLst/>
              <a:gdLst/>
              <a:ahLst/>
              <a:cxnLst/>
              <a:rect l="l" t="t" r="r" b="b"/>
              <a:pathLst>
                <a:path w="3444" h="4076" extrusionOk="0">
                  <a:moveTo>
                    <a:pt x="1869" y="0"/>
                  </a:moveTo>
                  <a:cubicBezTo>
                    <a:pt x="1454" y="0"/>
                    <a:pt x="1185" y="496"/>
                    <a:pt x="1185" y="496"/>
                  </a:cubicBezTo>
                  <a:cubicBezTo>
                    <a:pt x="1185" y="496"/>
                    <a:pt x="584" y="877"/>
                    <a:pt x="271" y="1410"/>
                  </a:cubicBezTo>
                  <a:cubicBezTo>
                    <a:pt x="0" y="1872"/>
                    <a:pt x="816" y="4076"/>
                    <a:pt x="1804" y="4076"/>
                  </a:cubicBezTo>
                  <a:cubicBezTo>
                    <a:pt x="1955" y="4076"/>
                    <a:pt x="2111" y="4024"/>
                    <a:pt x="2268" y="3906"/>
                  </a:cubicBezTo>
                  <a:cubicBezTo>
                    <a:pt x="3444" y="3026"/>
                    <a:pt x="2124" y="1596"/>
                    <a:pt x="2124" y="1596"/>
                  </a:cubicBezTo>
                  <a:cubicBezTo>
                    <a:pt x="2124" y="1596"/>
                    <a:pt x="2995" y="818"/>
                    <a:pt x="2335" y="209"/>
                  </a:cubicBezTo>
                  <a:cubicBezTo>
                    <a:pt x="2167" y="57"/>
                    <a:pt x="2010" y="0"/>
                    <a:pt x="18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48;p35"/>
            <p:cNvSpPr/>
            <p:nvPr/>
          </p:nvSpPr>
          <p:spPr>
            <a:xfrm>
              <a:off x="3747400" y="4603900"/>
              <a:ext cx="57125" cy="96875"/>
            </a:xfrm>
            <a:custGeom>
              <a:avLst/>
              <a:gdLst/>
              <a:ahLst/>
              <a:cxnLst/>
              <a:rect l="l" t="t" r="r" b="b"/>
              <a:pathLst>
                <a:path w="2285" h="3875" fill="none" extrusionOk="0">
                  <a:moveTo>
                    <a:pt x="1202" y="0"/>
                  </a:moveTo>
                  <a:cubicBezTo>
                    <a:pt x="1202" y="0"/>
                    <a:pt x="1" y="609"/>
                    <a:pt x="365" y="1811"/>
                  </a:cubicBezTo>
                  <a:cubicBezTo>
                    <a:pt x="720" y="3012"/>
                    <a:pt x="1464" y="3875"/>
                    <a:pt x="2285" y="341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49;p35"/>
            <p:cNvSpPr/>
            <p:nvPr/>
          </p:nvSpPr>
          <p:spPr>
            <a:xfrm>
              <a:off x="3786525" y="4614675"/>
              <a:ext cx="23725" cy="20125"/>
            </a:xfrm>
            <a:custGeom>
              <a:avLst/>
              <a:gdLst/>
              <a:ahLst/>
              <a:cxnLst/>
              <a:rect l="l" t="t" r="r" b="b"/>
              <a:pathLst>
                <a:path w="949" h="805" fill="none" extrusionOk="0">
                  <a:moveTo>
                    <a:pt x="923" y="1"/>
                  </a:moveTo>
                  <a:cubicBezTo>
                    <a:pt x="923" y="1"/>
                    <a:pt x="948" y="678"/>
                    <a:pt x="1" y="80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50;p35"/>
            <p:cNvSpPr/>
            <p:nvPr/>
          </p:nvSpPr>
          <p:spPr>
            <a:xfrm>
              <a:off x="3578225" y="4591075"/>
              <a:ext cx="86325" cy="101825"/>
            </a:xfrm>
            <a:custGeom>
              <a:avLst/>
              <a:gdLst/>
              <a:ahLst/>
              <a:cxnLst/>
              <a:rect l="l" t="t" r="r" b="b"/>
              <a:pathLst>
                <a:path w="3453" h="4073" extrusionOk="0">
                  <a:moveTo>
                    <a:pt x="1579" y="0"/>
                  </a:moveTo>
                  <a:cubicBezTo>
                    <a:pt x="1440" y="0"/>
                    <a:pt x="1284" y="57"/>
                    <a:pt x="1117" y="209"/>
                  </a:cubicBezTo>
                  <a:cubicBezTo>
                    <a:pt x="449" y="809"/>
                    <a:pt x="1320" y="1588"/>
                    <a:pt x="1320" y="1588"/>
                  </a:cubicBezTo>
                  <a:cubicBezTo>
                    <a:pt x="1320" y="1588"/>
                    <a:pt x="0" y="3017"/>
                    <a:pt x="1176" y="3906"/>
                  </a:cubicBezTo>
                  <a:cubicBezTo>
                    <a:pt x="1332" y="4022"/>
                    <a:pt x="1488" y="4073"/>
                    <a:pt x="1639" y="4073"/>
                  </a:cubicBezTo>
                  <a:cubicBezTo>
                    <a:pt x="2635" y="4073"/>
                    <a:pt x="3453" y="1864"/>
                    <a:pt x="3181" y="1402"/>
                  </a:cubicBezTo>
                  <a:cubicBezTo>
                    <a:pt x="2868" y="877"/>
                    <a:pt x="2267" y="496"/>
                    <a:pt x="2267" y="496"/>
                  </a:cubicBezTo>
                  <a:cubicBezTo>
                    <a:pt x="2267" y="496"/>
                    <a:pt x="1993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51;p35"/>
            <p:cNvSpPr/>
            <p:nvPr/>
          </p:nvSpPr>
          <p:spPr>
            <a:xfrm>
              <a:off x="3607825" y="4603475"/>
              <a:ext cx="57125" cy="96675"/>
            </a:xfrm>
            <a:custGeom>
              <a:avLst/>
              <a:gdLst/>
              <a:ahLst/>
              <a:cxnLst/>
              <a:rect l="l" t="t" r="r" b="b"/>
              <a:pathLst>
                <a:path w="2285" h="3867" fill="none" extrusionOk="0">
                  <a:moveTo>
                    <a:pt x="1083" y="0"/>
                  </a:moveTo>
                  <a:cubicBezTo>
                    <a:pt x="1083" y="0"/>
                    <a:pt x="2285" y="610"/>
                    <a:pt x="1921" y="1811"/>
                  </a:cubicBezTo>
                  <a:cubicBezTo>
                    <a:pt x="1566" y="3004"/>
                    <a:pt x="821" y="3866"/>
                    <a:pt x="1" y="341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52;p35"/>
            <p:cNvSpPr/>
            <p:nvPr/>
          </p:nvSpPr>
          <p:spPr>
            <a:xfrm>
              <a:off x="3602125" y="4614250"/>
              <a:ext cx="23700" cy="20125"/>
            </a:xfrm>
            <a:custGeom>
              <a:avLst/>
              <a:gdLst/>
              <a:ahLst/>
              <a:cxnLst/>
              <a:rect l="l" t="t" r="r" b="b"/>
              <a:pathLst>
                <a:path w="948" h="805" fill="none" extrusionOk="0">
                  <a:moveTo>
                    <a:pt x="17" y="1"/>
                  </a:moveTo>
                  <a:cubicBezTo>
                    <a:pt x="17" y="1"/>
                    <a:pt x="0" y="678"/>
                    <a:pt x="948" y="80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1623;p35"/>
          <p:cNvGrpSpPr/>
          <p:nvPr/>
        </p:nvGrpSpPr>
        <p:grpSpPr>
          <a:xfrm rot="900246">
            <a:off x="95675" y="4186178"/>
            <a:ext cx="883916" cy="870532"/>
            <a:chOff x="5808248" y="1666626"/>
            <a:chExt cx="2467335" cy="2196800"/>
          </a:xfrm>
        </p:grpSpPr>
        <p:sp>
          <p:nvSpPr>
            <p:cNvPr id="82" name="Google Shape;1624;p35"/>
            <p:cNvSpPr/>
            <p:nvPr/>
          </p:nvSpPr>
          <p:spPr>
            <a:xfrm>
              <a:off x="5808248" y="1666626"/>
              <a:ext cx="2467335" cy="2196800"/>
            </a:xfrm>
            <a:custGeom>
              <a:avLst/>
              <a:gdLst/>
              <a:ahLst/>
              <a:cxnLst/>
              <a:rect l="l" t="t" r="r" b="b"/>
              <a:pathLst>
                <a:path w="14492" h="12903" extrusionOk="0">
                  <a:moveTo>
                    <a:pt x="8727" y="1"/>
                  </a:moveTo>
                  <a:cubicBezTo>
                    <a:pt x="7862" y="1"/>
                    <a:pt x="7104" y="224"/>
                    <a:pt x="6726" y="543"/>
                  </a:cubicBezTo>
                  <a:cubicBezTo>
                    <a:pt x="6726" y="543"/>
                    <a:pt x="6446" y="292"/>
                    <a:pt x="5775" y="292"/>
                  </a:cubicBezTo>
                  <a:cubicBezTo>
                    <a:pt x="5309" y="292"/>
                    <a:pt x="4654" y="413"/>
                    <a:pt x="3774" y="822"/>
                  </a:cubicBezTo>
                  <a:cubicBezTo>
                    <a:pt x="838" y="2176"/>
                    <a:pt x="1405" y="5001"/>
                    <a:pt x="1490" y="5813"/>
                  </a:cubicBezTo>
                  <a:cubicBezTo>
                    <a:pt x="1583" y="6245"/>
                    <a:pt x="1887" y="6684"/>
                    <a:pt x="2268" y="7048"/>
                  </a:cubicBezTo>
                  <a:cubicBezTo>
                    <a:pt x="2192" y="7107"/>
                    <a:pt x="2116" y="7192"/>
                    <a:pt x="2048" y="7319"/>
                  </a:cubicBezTo>
                  <a:cubicBezTo>
                    <a:pt x="1794" y="7801"/>
                    <a:pt x="2014" y="8156"/>
                    <a:pt x="2150" y="8300"/>
                  </a:cubicBezTo>
                  <a:cubicBezTo>
                    <a:pt x="2062" y="8223"/>
                    <a:pt x="1910" y="8114"/>
                    <a:pt x="1747" y="8114"/>
                  </a:cubicBezTo>
                  <a:cubicBezTo>
                    <a:pt x="1659" y="8114"/>
                    <a:pt x="1568" y="8146"/>
                    <a:pt x="1481" y="8232"/>
                  </a:cubicBezTo>
                  <a:cubicBezTo>
                    <a:pt x="1321" y="8385"/>
                    <a:pt x="1236" y="8554"/>
                    <a:pt x="1202" y="8689"/>
                  </a:cubicBezTo>
                  <a:cubicBezTo>
                    <a:pt x="1194" y="8672"/>
                    <a:pt x="1177" y="8655"/>
                    <a:pt x="1168" y="8647"/>
                  </a:cubicBezTo>
                  <a:cubicBezTo>
                    <a:pt x="1008" y="8571"/>
                    <a:pt x="805" y="8512"/>
                    <a:pt x="805" y="8512"/>
                  </a:cubicBezTo>
                  <a:cubicBezTo>
                    <a:pt x="805" y="8512"/>
                    <a:pt x="796" y="8545"/>
                    <a:pt x="788" y="8605"/>
                  </a:cubicBezTo>
                  <a:cubicBezTo>
                    <a:pt x="657" y="8534"/>
                    <a:pt x="489" y="8479"/>
                    <a:pt x="284" y="8479"/>
                  </a:cubicBezTo>
                  <a:cubicBezTo>
                    <a:pt x="196" y="8479"/>
                    <a:pt x="102" y="8489"/>
                    <a:pt x="1" y="8512"/>
                  </a:cubicBezTo>
                  <a:lnTo>
                    <a:pt x="136" y="9772"/>
                  </a:lnTo>
                  <a:lnTo>
                    <a:pt x="754" y="9442"/>
                  </a:lnTo>
                  <a:cubicBezTo>
                    <a:pt x="754" y="9459"/>
                    <a:pt x="762" y="9476"/>
                    <a:pt x="771" y="9484"/>
                  </a:cubicBezTo>
                  <a:cubicBezTo>
                    <a:pt x="834" y="9561"/>
                    <a:pt x="1012" y="9570"/>
                    <a:pt x="1097" y="9570"/>
                  </a:cubicBezTo>
                  <a:cubicBezTo>
                    <a:pt x="1125" y="9570"/>
                    <a:pt x="1143" y="9569"/>
                    <a:pt x="1143" y="9569"/>
                  </a:cubicBezTo>
                  <a:cubicBezTo>
                    <a:pt x="1143" y="9569"/>
                    <a:pt x="1151" y="9518"/>
                    <a:pt x="1168" y="9434"/>
                  </a:cubicBezTo>
                  <a:cubicBezTo>
                    <a:pt x="1224" y="9495"/>
                    <a:pt x="1314" y="9546"/>
                    <a:pt x="1459" y="9546"/>
                  </a:cubicBezTo>
                  <a:cubicBezTo>
                    <a:pt x="1533" y="9546"/>
                    <a:pt x="1621" y="9533"/>
                    <a:pt x="1727" y="9501"/>
                  </a:cubicBezTo>
                  <a:cubicBezTo>
                    <a:pt x="2302" y="9332"/>
                    <a:pt x="2522" y="8706"/>
                    <a:pt x="2522" y="8706"/>
                  </a:cubicBezTo>
                  <a:cubicBezTo>
                    <a:pt x="2522" y="8706"/>
                    <a:pt x="2632" y="8843"/>
                    <a:pt x="2913" y="8843"/>
                  </a:cubicBezTo>
                  <a:cubicBezTo>
                    <a:pt x="3105" y="8843"/>
                    <a:pt x="3377" y="8779"/>
                    <a:pt x="3748" y="8562"/>
                  </a:cubicBezTo>
                  <a:cubicBezTo>
                    <a:pt x="4095" y="8892"/>
                    <a:pt x="4561" y="9138"/>
                    <a:pt x="5077" y="9298"/>
                  </a:cubicBezTo>
                  <a:cubicBezTo>
                    <a:pt x="4848" y="9315"/>
                    <a:pt x="4679" y="9332"/>
                    <a:pt x="4679" y="9332"/>
                  </a:cubicBezTo>
                  <a:lnTo>
                    <a:pt x="4687" y="9341"/>
                  </a:lnTo>
                  <a:cubicBezTo>
                    <a:pt x="3833" y="9417"/>
                    <a:pt x="3063" y="9671"/>
                    <a:pt x="3706" y="10517"/>
                  </a:cubicBezTo>
                  <a:cubicBezTo>
                    <a:pt x="3907" y="10781"/>
                    <a:pt x="4253" y="10881"/>
                    <a:pt x="4645" y="10881"/>
                  </a:cubicBezTo>
                  <a:cubicBezTo>
                    <a:pt x="4830" y="10881"/>
                    <a:pt x="5025" y="10859"/>
                    <a:pt x="5220" y="10821"/>
                  </a:cubicBezTo>
                  <a:lnTo>
                    <a:pt x="5220" y="10821"/>
                  </a:lnTo>
                  <a:cubicBezTo>
                    <a:pt x="5204" y="10927"/>
                    <a:pt x="5196" y="11033"/>
                    <a:pt x="5180" y="11139"/>
                  </a:cubicBezTo>
                  <a:lnTo>
                    <a:pt x="5180" y="11139"/>
                  </a:lnTo>
                  <a:lnTo>
                    <a:pt x="5187" y="10973"/>
                  </a:lnTo>
                  <a:lnTo>
                    <a:pt x="5187" y="10973"/>
                  </a:lnTo>
                  <a:cubicBezTo>
                    <a:pt x="5187" y="10974"/>
                    <a:pt x="5009" y="12420"/>
                    <a:pt x="5110" y="12902"/>
                  </a:cubicBezTo>
                  <a:lnTo>
                    <a:pt x="5119" y="12691"/>
                  </a:lnTo>
                  <a:cubicBezTo>
                    <a:pt x="5127" y="12724"/>
                    <a:pt x="5136" y="12758"/>
                    <a:pt x="5144" y="12784"/>
                  </a:cubicBezTo>
                  <a:lnTo>
                    <a:pt x="9856" y="12784"/>
                  </a:lnTo>
                  <a:lnTo>
                    <a:pt x="9814" y="12521"/>
                  </a:lnTo>
                  <a:lnTo>
                    <a:pt x="9712" y="11862"/>
                  </a:lnTo>
                  <a:lnTo>
                    <a:pt x="9628" y="11337"/>
                  </a:lnTo>
                  <a:lnTo>
                    <a:pt x="9543" y="10821"/>
                  </a:lnTo>
                  <a:cubicBezTo>
                    <a:pt x="9569" y="10821"/>
                    <a:pt x="9602" y="10821"/>
                    <a:pt x="9628" y="10813"/>
                  </a:cubicBezTo>
                  <a:cubicBezTo>
                    <a:pt x="9763" y="10804"/>
                    <a:pt x="9898" y="10770"/>
                    <a:pt x="10025" y="10720"/>
                  </a:cubicBezTo>
                  <a:cubicBezTo>
                    <a:pt x="10178" y="10652"/>
                    <a:pt x="10305" y="10567"/>
                    <a:pt x="10398" y="10440"/>
                  </a:cubicBezTo>
                  <a:cubicBezTo>
                    <a:pt x="11040" y="9603"/>
                    <a:pt x="10288" y="9366"/>
                    <a:pt x="9442" y="9307"/>
                  </a:cubicBezTo>
                  <a:cubicBezTo>
                    <a:pt x="10085" y="9095"/>
                    <a:pt x="10592" y="8698"/>
                    <a:pt x="10871" y="8046"/>
                  </a:cubicBezTo>
                  <a:cubicBezTo>
                    <a:pt x="10880" y="8055"/>
                    <a:pt x="10888" y="8063"/>
                    <a:pt x="10897" y="8072"/>
                  </a:cubicBezTo>
                  <a:lnTo>
                    <a:pt x="10880" y="8114"/>
                  </a:lnTo>
                  <a:cubicBezTo>
                    <a:pt x="10897" y="8106"/>
                    <a:pt x="10914" y="8106"/>
                    <a:pt x="10931" y="8097"/>
                  </a:cubicBezTo>
                  <a:cubicBezTo>
                    <a:pt x="11302" y="8428"/>
                    <a:pt x="11578" y="8506"/>
                    <a:pt x="11757" y="8506"/>
                  </a:cubicBezTo>
                  <a:cubicBezTo>
                    <a:pt x="11916" y="8506"/>
                    <a:pt x="11996" y="8444"/>
                    <a:pt x="11996" y="8444"/>
                  </a:cubicBezTo>
                  <a:cubicBezTo>
                    <a:pt x="11996" y="8444"/>
                    <a:pt x="12056" y="9104"/>
                    <a:pt x="12580" y="9408"/>
                  </a:cubicBezTo>
                  <a:cubicBezTo>
                    <a:pt x="12731" y="9495"/>
                    <a:pt x="12852" y="9525"/>
                    <a:pt x="12947" y="9525"/>
                  </a:cubicBezTo>
                  <a:cubicBezTo>
                    <a:pt x="13029" y="9525"/>
                    <a:pt x="13092" y="9503"/>
                    <a:pt x="13138" y="9476"/>
                  </a:cubicBezTo>
                  <a:lnTo>
                    <a:pt x="13138" y="9476"/>
                  </a:lnTo>
                  <a:cubicBezTo>
                    <a:pt x="13130" y="9552"/>
                    <a:pt x="13130" y="9611"/>
                    <a:pt x="13130" y="9611"/>
                  </a:cubicBezTo>
                  <a:cubicBezTo>
                    <a:pt x="13130" y="9611"/>
                    <a:pt x="13254" y="9649"/>
                    <a:pt x="13369" y="9649"/>
                  </a:cubicBezTo>
                  <a:cubicBezTo>
                    <a:pt x="13427" y="9649"/>
                    <a:pt x="13482" y="9640"/>
                    <a:pt x="13519" y="9611"/>
                  </a:cubicBezTo>
                  <a:cubicBezTo>
                    <a:pt x="13528" y="9603"/>
                    <a:pt x="13536" y="9594"/>
                    <a:pt x="13544" y="9578"/>
                  </a:cubicBezTo>
                  <a:lnTo>
                    <a:pt x="14060" y="10043"/>
                  </a:lnTo>
                  <a:lnTo>
                    <a:pt x="14492" y="8850"/>
                  </a:lnTo>
                  <a:cubicBezTo>
                    <a:pt x="14299" y="8756"/>
                    <a:pt x="14122" y="8720"/>
                    <a:pt x="13968" y="8720"/>
                  </a:cubicBezTo>
                  <a:cubicBezTo>
                    <a:pt x="13871" y="8720"/>
                    <a:pt x="13783" y="8734"/>
                    <a:pt x="13705" y="8757"/>
                  </a:cubicBezTo>
                  <a:cubicBezTo>
                    <a:pt x="13714" y="8698"/>
                    <a:pt x="13714" y="8655"/>
                    <a:pt x="13714" y="8655"/>
                  </a:cubicBezTo>
                  <a:lnTo>
                    <a:pt x="13714" y="8655"/>
                  </a:lnTo>
                  <a:cubicBezTo>
                    <a:pt x="13714" y="8655"/>
                    <a:pt x="13502" y="8672"/>
                    <a:pt x="13325" y="8715"/>
                  </a:cubicBezTo>
                  <a:cubicBezTo>
                    <a:pt x="13316" y="8715"/>
                    <a:pt x="13299" y="8723"/>
                    <a:pt x="13291" y="8740"/>
                  </a:cubicBezTo>
                  <a:cubicBezTo>
                    <a:pt x="13282" y="8596"/>
                    <a:pt x="13240" y="8419"/>
                    <a:pt x="13121" y="8224"/>
                  </a:cubicBezTo>
                  <a:cubicBezTo>
                    <a:pt x="13033" y="8087"/>
                    <a:pt x="12913" y="8042"/>
                    <a:pt x="12795" y="8042"/>
                  </a:cubicBezTo>
                  <a:cubicBezTo>
                    <a:pt x="12667" y="8042"/>
                    <a:pt x="12541" y="8095"/>
                    <a:pt x="12462" y="8139"/>
                  </a:cubicBezTo>
                  <a:cubicBezTo>
                    <a:pt x="12614" y="8029"/>
                    <a:pt x="12918" y="7733"/>
                    <a:pt x="12783" y="7209"/>
                  </a:cubicBezTo>
                  <a:cubicBezTo>
                    <a:pt x="12741" y="7031"/>
                    <a:pt x="12665" y="6904"/>
                    <a:pt x="12580" y="6820"/>
                  </a:cubicBezTo>
                  <a:cubicBezTo>
                    <a:pt x="13528" y="5077"/>
                    <a:pt x="12902" y="2142"/>
                    <a:pt x="11726" y="1084"/>
                  </a:cubicBezTo>
                  <a:cubicBezTo>
                    <a:pt x="10861" y="297"/>
                    <a:pt x="9723" y="1"/>
                    <a:pt x="8727" y="1"/>
                  </a:cubicBez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25;p35"/>
            <p:cNvSpPr/>
            <p:nvPr/>
          </p:nvSpPr>
          <p:spPr>
            <a:xfrm>
              <a:off x="5832765" y="1844031"/>
              <a:ext cx="236484" cy="184386"/>
            </a:xfrm>
            <a:custGeom>
              <a:avLst/>
              <a:gdLst/>
              <a:ahLst/>
              <a:cxnLst/>
              <a:rect l="l" t="t" r="r" b="b"/>
              <a:pathLst>
                <a:path w="1389" h="1083" extrusionOk="0">
                  <a:moveTo>
                    <a:pt x="680" y="1"/>
                  </a:moveTo>
                  <a:cubicBezTo>
                    <a:pt x="597" y="1"/>
                    <a:pt x="515" y="39"/>
                    <a:pt x="441" y="135"/>
                  </a:cubicBezTo>
                  <a:cubicBezTo>
                    <a:pt x="1" y="685"/>
                    <a:pt x="1041" y="1083"/>
                    <a:pt x="1041" y="1083"/>
                  </a:cubicBezTo>
                  <a:lnTo>
                    <a:pt x="1388" y="651"/>
                  </a:lnTo>
                  <a:cubicBezTo>
                    <a:pt x="1388" y="651"/>
                    <a:pt x="1022" y="1"/>
                    <a:pt x="680" y="1"/>
                  </a:cubicBez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26;p35"/>
            <p:cNvSpPr/>
            <p:nvPr/>
          </p:nvSpPr>
          <p:spPr>
            <a:xfrm>
              <a:off x="6055969" y="1755669"/>
              <a:ext cx="203284" cy="170596"/>
            </a:xfrm>
            <a:custGeom>
              <a:avLst/>
              <a:gdLst/>
              <a:ahLst/>
              <a:cxnLst/>
              <a:rect l="l" t="t" r="r" b="b"/>
              <a:pathLst>
                <a:path w="1194" h="1002" extrusionOk="0">
                  <a:moveTo>
                    <a:pt x="652" y="1"/>
                  </a:moveTo>
                  <a:cubicBezTo>
                    <a:pt x="593" y="1"/>
                    <a:pt x="531" y="24"/>
                    <a:pt x="466" y="79"/>
                  </a:cubicBezTo>
                  <a:cubicBezTo>
                    <a:pt x="1" y="485"/>
                    <a:pt x="822" y="1001"/>
                    <a:pt x="822" y="1001"/>
                  </a:cubicBezTo>
                  <a:lnTo>
                    <a:pt x="1194" y="688"/>
                  </a:lnTo>
                  <a:cubicBezTo>
                    <a:pt x="1194" y="688"/>
                    <a:pt x="971" y="1"/>
                    <a:pt x="652" y="1"/>
                  </a:cubicBez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27;p35"/>
            <p:cNvSpPr/>
            <p:nvPr/>
          </p:nvSpPr>
          <p:spPr>
            <a:xfrm>
              <a:off x="5809780" y="2091752"/>
              <a:ext cx="194601" cy="138417"/>
            </a:xfrm>
            <a:custGeom>
              <a:avLst/>
              <a:gdLst/>
              <a:ahLst/>
              <a:cxnLst/>
              <a:rect l="l" t="t" r="r" b="b"/>
              <a:pathLst>
                <a:path w="1143" h="813" extrusionOk="0">
                  <a:moveTo>
                    <a:pt x="463" y="1"/>
                  </a:moveTo>
                  <a:cubicBezTo>
                    <a:pt x="354" y="1"/>
                    <a:pt x="261" y="52"/>
                    <a:pt x="212" y="195"/>
                  </a:cubicBezTo>
                  <a:cubicBezTo>
                    <a:pt x="0" y="770"/>
                    <a:pt x="973" y="812"/>
                    <a:pt x="973" y="812"/>
                  </a:cubicBezTo>
                  <a:lnTo>
                    <a:pt x="1142" y="355"/>
                  </a:lnTo>
                  <a:cubicBezTo>
                    <a:pt x="1142" y="355"/>
                    <a:pt x="748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28;p35"/>
            <p:cNvSpPr/>
            <p:nvPr/>
          </p:nvSpPr>
          <p:spPr>
            <a:xfrm>
              <a:off x="8026330" y="1825133"/>
              <a:ext cx="206179" cy="135693"/>
            </a:xfrm>
            <a:custGeom>
              <a:avLst/>
              <a:gdLst/>
              <a:ahLst/>
              <a:cxnLst/>
              <a:rect l="l" t="t" r="r" b="b"/>
              <a:pathLst>
                <a:path w="1211" h="797" extrusionOk="0">
                  <a:moveTo>
                    <a:pt x="637" y="0"/>
                  </a:moveTo>
                  <a:cubicBezTo>
                    <a:pt x="332" y="0"/>
                    <a:pt x="0" y="407"/>
                    <a:pt x="0" y="407"/>
                  </a:cubicBezTo>
                  <a:lnTo>
                    <a:pt x="254" y="796"/>
                  </a:lnTo>
                  <a:cubicBezTo>
                    <a:pt x="254" y="796"/>
                    <a:pt x="1210" y="602"/>
                    <a:pt x="923" y="170"/>
                  </a:cubicBezTo>
                  <a:cubicBezTo>
                    <a:pt x="839" y="47"/>
                    <a:pt x="739" y="0"/>
                    <a:pt x="637" y="0"/>
                  </a:cubicBez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29;p35"/>
            <p:cNvSpPr/>
            <p:nvPr/>
          </p:nvSpPr>
          <p:spPr>
            <a:xfrm>
              <a:off x="8060892" y="2026715"/>
              <a:ext cx="170085" cy="106920"/>
            </a:xfrm>
            <a:custGeom>
              <a:avLst/>
              <a:gdLst/>
              <a:ahLst/>
              <a:cxnLst/>
              <a:rect l="l" t="t" r="r" b="b"/>
              <a:pathLst>
                <a:path w="999" h="628" extrusionOk="0">
                  <a:moveTo>
                    <a:pt x="542" y="1"/>
                  </a:moveTo>
                  <a:cubicBezTo>
                    <a:pt x="294" y="1"/>
                    <a:pt x="0" y="247"/>
                    <a:pt x="0" y="247"/>
                  </a:cubicBezTo>
                  <a:lnTo>
                    <a:pt x="153" y="627"/>
                  </a:lnTo>
                  <a:cubicBezTo>
                    <a:pt x="153" y="627"/>
                    <a:pt x="999" y="619"/>
                    <a:pt x="821" y="204"/>
                  </a:cubicBezTo>
                  <a:cubicBezTo>
                    <a:pt x="760" y="53"/>
                    <a:pt x="656" y="1"/>
                    <a:pt x="542" y="1"/>
                  </a:cubicBez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30;p35"/>
            <p:cNvSpPr/>
            <p:nvPr/>
          </p:nvSpPr>
          <p:spPr>
            <a:xfrm>
              <a:off x="7875143" y="1724002"/>
              <a:ext cx="180130" cy="133139"/>
            </a:xfrm>
            <a:custGeom>
              <a:avLst/>
              <a:gdLst/>
              <a:ahLst/>
              <a:cxnLst/>
              <a:rect l="l" t="t" r="r" b="b"/>
              <a:pathLst>
                <a:path w="1058" h="782" extrusionOk="0">
                  <a:moveTo>
                    <a:pt x="500" y="1"/>
                  </a:moveTo>
                  <a:cubicBezTo>
                    <a:pt x="197" y="1"/>
                    <a:pt x="0" y="527"/>
                    <a:pt x="0" y="527"/>
                  </a:cubicBezTo>
                  <a:lnTo>
                    <a:pt x="322" y="781"/>
                  </a:lnTo>
                  <a:cubicBezTo>
                    <a:pt x="322" y="781"/>
                    <a:pt x="1058" y="358"/>
                    <a:pt x="702" y="79"/>
                  </a:cubicBezTo>
                  <a:cubicBezTo>
                    <a:pt x="631" y="23"/>
                    <a:pt x="563" y="1"/>
                    <a:pt x="500" y="1"/>
                  </a:cubicBez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31;p35"/>
            <p:cNvSpPr/>
            <p:nvPr/>
          </p:nvSpPr>
          <p:spPr>
            <a:xfrm>
              <a:off x="6649478" y="3164699"/>
              <a:ext cx="836974" cy="678466"/>
            </a:xfrm>
            <a:custGeom>
              <a:avLst/>
              <a:gdLst/>
              <a:ahLst/>
              <a:cxnLst/>
              <a:rect l="l" t="t" r="r" b="b"/>
              <a:pathLst>
                <a:path w="4916" h="3985" extrusionOk="0">
                  <a:moveTo>
                    <a:pt x="4281" y="0"/>
                  </a:moveTo>
                  <a:lnTo>
                    <a:pt x="559" y="68"/>
                  </a:lnTo>
                  <a:cubicBezTo>
                    <a:pt x="559" y="68"/>
                    <a:pt x="0" y="3359"/>
                    <a:pt x="203" y="3985"/>
                  </a:cubicBezTo>
                  <a:lnTo>
                    <a:pt x="4915" y="3985"/>
                  </a:lnTo>
                  <a:lnTo>
                    <a:pt x="42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32;p35"/>
            <p:cNvSpPr/>
            <p:nvPr/>
          </p:nvSpPr>
          <p:spPr>
            <a:xfrm>
              <a:off x="6649478" y="3164699"/>
              <a:ext cx="836974" cy="678466"/>
            </a:xfrm>
            <a:custGeom>
              <a:avLst/>
              <a:gdLst/>
              <a:ahLst/>
              <a:cxnLst/>
              <a:rect l="l" t="t" r="r" b="b"/>
              <a:pathLst>
                <a:path w="4916" h="3985" extrusionOk="0">
                  <a:moveTo>
                    <a:pt x="4281" y="0"/>
                  </a:moveTo>
                  <a:lnTo>
                    <a:pt x="559" y="68"/>
                  </a:lnTo>
                  <a:cubicBezTo>
                    <a:pt x="559" y="68"/>
                    <a:pt x="0" y="3359"/>
                    <a:pt x="203" y="3985"/>
                  </a:cubicBezTo>
                  <a:lnTo>
                    <a:pt x="4915" y="3985"/>
                  </a:lnTo>
                  <a:lnTo>
                    <a:pt x="42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633;p35"/>
            <p:cNvSpPr/>
            <p:nvPr/>
          </p:nvSpPr>
          <p:spPr>
            <a:xfrm>
              <a:off x="6684040" y="3504528"/>
              <a:ext cx="766318" cy="119689"/>
            </a:xfrm>
            <a:custGeom>
              <a:avLst/>
              <a:gdLst/>
              <a:ahLst/>
              <a:cxnLst/>
              <a:rect l="l" t="t" r="r" b="b"/>
              <a:pathLst>
                <a:path w="4501" h="703" extrusionOk="0">
                  <a:moveTo>
                    <a:pt x="4399" y="1"/>
                  </a:moveTo>
                  <a:lnTo>
                    <a:pt x="76" y="9"/>
                  </a:lnTo>
                  <a:cubicBezTo>
                    <a:pt x="51" y="246"/>
                    <a:pt x="26" y="483"/>
                    <a:pt x="0" y="703"/>
                  </a:cubicBezTo>
                  <a:lnTo>
                    <a:pt x="4501" y="669"/>
                  </a:lnTo>
                  <a:lnTo>
                    <a:pt x="4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634;p35"/>
            <p:cNvSpPr/>
            <p:nvPr/>
          </p:nvSpPr>
          <p:spPr>
            <a:xfrm>
              <a:off x="6675357" y="3686020"/>
              <a:ext cx="805306" cy="119689"/>
            </a:xfrm>
            <a:custGeom>
              <a:avLst/>
              <a:gdLst/>
              <a:ahLst/>
              <a:cxnLst/>
              <a:rect l="l" t="t" r="r" b="b"/>
              <a:pathLst>
                <a:path w="4730" h="703" extrusionOk="0">
                  <a:moveTo>
                    <a:pt x="4619" y="1"/>
                  </a:moveTo>
                  <a:lnTo>
                    <a:pt x="26" y="9"/>
                  </a:lnTo>
                  <a:cubicBezTo>
                    <a:pt x="9" y="288"/>
                    <a:pt x="1" y="525"/>
                    <a:pt x="17" y="703"/>
                  </a:cubicBezTo>
                  <a:lnTo>
                    <a:pt x="4729" y="669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635;p35"/>
            <p:cNvSpPr/>
            <p:nvPr/>
          </p:nvSpPr>
          <p:spPr>
            <a:xfrm>
              <a:off x="7432991" y="3504528"/>
              <a:ext cx="53460" cy="338637"/>
            </a:xfrm>
            <a:custGeom>
              <a:avLst/>
              <a:gdLst/>
              <a:ahLst/>
              <a:cxnLst/>
              <a:rect l="l" t="t" r="r" b="b"/>
              <a:pathLst>
                <a:path w="314" h="1989" fill="none" extrusionOk="0">
                  <a:moveTo>
                    <a:pt x="0" y="1"/>
                  </a:moveTo>
                  <a:lnTo>
                    <a:pt x="313" y="1989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636;p35"/>
            <p:cNvSpPr/>
            <p:nvPr/>
          </p:nvSpPr>
          <p:spPr>
            <a:xfrm>
              <a:off x="6660885" y="3536196"/>
              <a:ext cx="30476" cy="327230"/>
            </a:xfrm>
            <a:custGeom>
              <a:avLst/>
              <a:gdLst/>
              <a:ahLst/>
              <a:cxnLst/>
              <a:rect l="l" t="t" r="r" b="b"/>
              <a:pathLst>
                <a:path w="179" h="1922" fill="none" extrusionOk="0">
                  <a:moveTo>
                    <a:pt x="179" y="1"/>
                  </a:moveTo>
                  <a:cubicBezTo>
                    <a:pt x="179" y="1"/>
                    <a:pt x="1" y="1439"/>
                    <a:pt x="111" y="192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637;p35"/>
            <p:cNvSpPr/>
            <p:nvPr/>
          </p:nvSpPr>
          <p:spPr>
            <a:xfrm>
              <a:off x="6707024" y="3307203"/>
              <a:ext cx="711666" cy="119689"/>
            </a:xfrm>
            <a:custGeom>
              <a:avLst/>
              <a:gdLst/>
              <a:ahLst/>
              <a:cxnLst/>
              <a:rect l="l" t="t" r="r" b="b"/>
              <a:pathLst>
                <a:path w="4180" h="703" extrusionOk="0">
                  <a:moveTo>
                    <a:pt x="4078" y="1"/>
                  </a:moveTo>
                  <a:lnTo>
                    <a:pt x="102" y="18"/>
                  </a:lnTo>
                  <a:cubicBezTo>
                    <a:pt x="68" y="221"/>
                    <a:pt x="34" y="458"/>
                    <a:pt x="1" y="703"/>
                  </a:cubicBezTo>
                  <a:lnTo>
                    <a:pt x="4180" y="669"/>
                  </a:lnTo>
                  <a:lnTo>
                    <a:pt x="40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638;p35"/>
            <p:cNvSpPr/>
            <p:nvPr/>
          </p:nvSpPr>
          <p:spPr>
            <a:xfrm>
              <a:off x="6920183" y="3098470"/>
              <a:ext cx="295392" cy="275983"/>
            </a:xfrm>
            <a:custGeom>
              <a:avLst/>
              <a:gdLst/>
              <a:ahLst/>
              <a:cxnLst/>
              <a:rect l="l" t="t" r="r" b="b"/>
              <a:pathLst>
                <a:path w="1735" h="1621" extrusionOk="0">
                  <a:moveTo>
                    <a:pt x="1735" y="0"/>
                  </a:moveTo>
                  <a:lnTo>
                    <a:pt x="1" y="127"/>
                  </a:lnTo>
                  <a:cubicBezTo>
                    <a:pt x="1" y="127"/>
                    <a:pt x="215" y="1621"/>
                    <a:pt x="821" y="1621"/>
                  </a:cubicBezTo>
                  <a:cubicBezTo>
                    <a:pt x="841" y="1621"/>
                    <a:pt x="860" y="1619"/>
                    <a:pt x="880" y="1616"/>
                  </a:cubicBezTo>
                  <a:cubicBezTo>
                    <a:pt x="1540" y="1514"/>
                    <a:pt x="1735" y="0"/>
                    <a:pt x="1735" y="0"/>
                  </a:cubicBezTo>
                  <a:close/>
                </a:path>
              </a:pathLst>
            </a:custGeom>
            <a:solidFill>
              <a:srgbClr val="CF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639;p35"/>
            <p:cNvSpPr/>
            <p:nvPr/>
          </p:nvSpPr>
          <p:spPr>
            <a:xfrm>
              <a:off x="7517948" y="2799843"/>
              <a:ext cx="757635" cy="578186"/>
            </a:xfrm>
            <a:custGeom>
              <a:avLst/>
              <a:gdLst/>
              <a:ahLst/>
              <a:cxnLst/>
              <a:rect l="l" t="t" r="r" b="b"/>
              <a:pathLst>
                <a:path w="4450" h="3396" extrusionOk="0">
                  <a:moveTo>
                    <a:pt x="2088" y="0"/>
                  </a:moveTo>
                  <a:cubicBezTo>
                    <a:pt x="1984" y="0"/>
                    <a:pt x="1912" y="20"/>
                    <a:pt x="1912" y="20"/>
                  </a:cubicBezTo>
                  <a:lnTo>
                    <a:pt x="618" y="130"/>
                  </a:lnTo>
                  <a:cubicBezTo>
                    <a:pt x="618" y="130"/>
                    <a:pt x="0" y="578"/>
                    <a:pt x="779" y="1340"/>
                  </a:cubicBezTo>
                  <a:cubicBezTo>
                    <a:pt x="1206" y="1757"/>
                    <a:pt x="1521" y="1852"/>
                    <a:pt x="1718" y="1852"/>
                  </a:cubicBezTo>
                  <a:cubicBezTo>
                    <a:pt x="1880" y="1852"/>
                    <a:pt x="1963" y="1788"/>
                    <a:pt x="1963" y="1788"/>
                  </a:cubicBezTo>
                  <a:cubicBezTo>
                    <a:pt x="1963" y="1788"/>
                    <a:pt x="2022" y="2456"/>
                    <a:pt x="2547" y="2752"/>
                  </a:cubicBezTo>
                  <a:cubicBezTo>
                    <a:pt x="2696" y="2839"/>
                    <a:pt x="2816" y="2870"/>
                    <a:pt x="2910" y="2870"/>
                  </a:cubicBezTo>
                  <a:cubicBezTo>
                    <a:pt x="3146" y="2870"/>
                    <a:pt x="3223" y="2676"/>
                    <a:pt x="3223" y="2676"/>
                  </a:cubicBezTo>
                  <a:lnTo>
                    <a:pt x="4027" y="3395"/>
                  </a:lnTo>
                  <a:lnTo>
                    <a:pt x="4450" y="2194"/>
                  </a:lnTo>
                  <a:cubicBezTo>
                    <a:pt x="4263" y="2099"/>
                    <a:pt x="4090" y="2064"/>
                    <a:pt x="3936" y="2064"/>
                  </a:cubicBezTo>
                  <a:cubicBezTo>
                    <a:pt x="3501" y="2064"/>
                    <a:pt x="3223" y="2346"/>
                    <a:pt x="3223" y="2346"/>
                  </a:cubicBezTo>
                  <a:cubicBezTo>
                    <a:pt x="3223" y="2346"/>
                    <a:pt x="3342" y="1974"/>
                    <a:pt x="3088" y="1568"/>
                  </a:cubicBezTo>
                  <a:cubicBezTo>
                    <a:pt x="2997" y="1430"/>
                    <a:pt x="2877" y="1385"/>
                    <a:pt x="2759" y="1385"/>
                  </a:cubicBezTo>
                  <a:cubicBezTo>
                    <a:pt x="2632" y="1385"/>
                    <a:pt x="2508" y="1437"/>
                    <a:pt x="2425" y="1482"/>
                  </a:cubicBezTo>
                  <a:lnTo>
                    <a:pt x="2425" y="1482"/>
                  </a:lnTo>
                  <a:cubicBezTo>
                    <a:pt x="2585" y="1365"/>
                    <a:pt x="2872" y="1076"/>
                    <a:pt x="2741" y="553"/>
                  </a:cubicBezTo>
                  <a:cubicBezTo>
                    <a:pt x="2623" y="79"/>
                    <a:pt x="2294" y="0"/>
                    <a:pt x="20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640;p35"/>
            <p:cNvSpPr/>
            <p:nvPr/>
          </p:nvSpPr>
          <p:spPr>
            <a:xfrm>
              <a:off x="8043526" y="3140183"/>
              <a:ext cx="99599" cy="169233"/>
            </a:xfrm>
            <a:custGeom>
              <a:avLst/>
              <a:gdLst/>
              <a:ahLst/>
              <a:cxnLst/>
              <a:rect l="l" t="t" r="r" b="b"/>
              <a:pathLst>
                <a:path w="585" h="994" extrusionOk="0">
                  <a:moveTo>
                    <a:pt x="585" y="0"/>
                  </a:moveTo>
                  <a:cubicBezTo>
                    <a:pt x="585" y="0"/>
                    <a:pt x="373" y="17"/>
                    <a:pt x="204" y="60"/>
                  </a:cubicBezTo>
                  <a:cubicBezTo>
                    <a:pt x="26" y="94"/>
                    <a:pt x="1" y="956"/>
                    <a:pt x="1" y="956"/>
                  </a:cubicBezTo>
                  <a:cubicBezTo>
                    <a:pt x="1" y="956"/>
                    <a:pt x="129" y="994"/>
                    <a:pt x="244" y="994"/>
                  </a:cubicBezTo>
                  <a:cubicBezTo>
                    <a:pt x="302" y="994"/>
                    <a:pt x="356" y="985"/>
                    <a:pt x="390" y="956"/>
                  </a:cubicBezTo>
                  <a:cubicBezTo>
                    <a:pt x="500" y="880"/>
                    <a:pt x="585" y="1"/>
                    <a:pt x="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641;p35"/>
            <p:cNvSpPr/>
            <p:nvPr/>
          </p:nvSpPr>
          <p:spPr>
            <a:xfrm>
              <a:off x="5808248" y="2844450"/>
              <a:ext cx="801050" cy="486078"/>
            </a:xfrm>
            <a:custGeom>
              <a:avLst/>
              <a:gdLst/>
              <a:ahLst/>
              <a:cxnLst/>
              <a:rect l="l" t="t" r="r" b="b"/>
              <a:pathLst>
                <a:path w="4705" h="2855" extrusionOk="0">
                  <a:moveTo>
                    <a:pt x="2638" y="0"/>
                  </a:moveTo>
                  <a:cubicBezTo>
                    <a:pt x="2450" y="0"/>
                    <a:pt x="2223" y="81"/>
                    <a:pt x="2057" y="401"/>
                  </a:cubicBezTo>
                  <a:cubicBezTo>
                    <a:pt x="1802" y="878"/>
                    <a:pt x="2012" y="1224"/>
                    <a:pt x="2142" y="1375"/>
                  </a:cubicBezTo>
                  <a:lnTo>
                    <a:pt x="2142" y="1375"/>
                  </a:lnTo>
                  <a:cubicBezTo>
                    <a:pt x="2055" y="1298"/>
                    <a:pt x="1911" y="1198"/>
                    <a:pt x="1753" y="1198"/>
                  </a:cubicBezTo>
                  <a:cubicBezTo>
                    <a:pt x="1664" y="1198"/>
                    <a:pt x="1571" y="1229"/>
                    <a:pt x="1481" y="1314"/>
                  </a:cubicBezTo>
                  <a:cubicBezTo>
                    <a:pt x="1143" y="1644"/>
                    <a:pt x="1168" y="2034"/>
                    <a:pt x="1168" y="2034"/>
                  </a:cubicBezTo>
                  <a:cubicBezTo>
                    <a:pt x="1168" y="2034"/>
                    <a:pt x="886" y="1559"/>
                    <a:pt x="289" y="1559"/>
                  </a:cubicBezTo>
                  <a:cubicBezTo>
                    <a:pt x="200" y="1559"/>
                    <a:pt x="104" y="1570"/>
                    <a:pt x="1" y="1594"/>
                  </a:cubicBezTo>
                  <a:lnTo>
                    <a:pt x="136" y="2854"/>
                  </a:lnTo>
                  <a:lnTo>
                    <a:pt x="1084" y="2355"/>
                  </a:lnTo>
                  <a:cubicBezTo>
                    <a:pt x="1084" y="2355"/>
                    <a:pt x="1124" y="2633"/>
                    <a:pt x="1469" y="2633"/>
                  </a:cubicBezTo>
                  <a:cubicBezTo>
                    <a:pt x="1541" y="2633"/>
                    <a:pt x="1626" y="2621"/>
                    <a:pt x="1727" y="2592"/>
                  </a:cubicBezTo>
                  <a:cubicBezTo>
                    <a:pt x="2310" y="2423"/>
                    <a:pt x="2522" y="1788"/>
                    <a:pt x="2522" y="1788"/>
                  </a:cubicBezTo>
                  <a:cubicBezTo>
                    <a:pt x="2522" y="1788"/>
                    <a:pt x="2634" y="1927"/>
                    <a:pt x="2918" y="1927"/>
                  </a:cubicBezTo>
                  <a:cubicBezTo>
                    <a:pt x="3115" y="1927"/>
                    <a:pt x="3393" y="1861"/>
                    <a:pt x="3774" y="1636"/>
                  </a:cubicBezTo>
                  <a:cubicBezTo>
                    <a:pt x="4704" y="1078"/>
                    <a:pt x="4222" y="494"/>
                    <a:pt x="4222" y="494"/>
                  </a:cubicBezTo>
                  <a:lnTo>
                    <a:pt x="2987" y="88"/>
                  </a:lnTo>
                  <a:cubicBezTo>
                    <a:pt x="2987" y="88"/>
                    <a:pt x="2833" y="0"/>
                    <a:pt x="2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642;p35"/>
            <p:cNvSpPr/>
            <p:nvPr/>
          </p:nvSpPr>
          <p:spPr>
            <a:xfrm>
              <a:off x="5925043" y="3114304"/>
              <a:ext cx="109644" cy="181832"/>
            </a:xfrm>
            <a:custGeom>
              <a:avLst/>
              <a:gdLst/>
              <a:ahLst/>
              <a:cxnLst/>
              <a:rect l="l" t="t" r="r" b="b"/>
              <a:pathLst>
                <a:path w="644" h="1068" extrusionOk="0">
                  <a:moveTo>
                    <a:pt x="119" y="0"/>
                  </a:moveTo>
                  <a:cubicBezTo>
                    <a:pt x="119" y="0"/>
                    <a:pt x="0" y="872"/>
                    <a:pt x="85" y="981"/>
                  </a:cubicBezTo>
                  <a:cubicBezTo>
                    <a:pt x="148" y="1058"/>
                    <a:pt x="326" y="1067"/>
                    <a:pt x="411" y="1067"/>
                  </a:cubicBezTo>
                  <a:cubicBezTo>
                    <a:pt x="439" y="1067"/>
                    <a:pt x="457" y="1066"/>
                    <a:pt x="457" y="1066"/>
                  </a:cubicBezTo>
                  <a:cubicBezTo>
                    <a:pt x="457" y="1066"/>
                    <a:pt x="643" y="229"/>
                    <a:pt x="482" y="144"/>
                  </a:cubicBezTo>
                  <a:cubicBezTo>
                    <a:pt x="322" y="68"/>
                    <a:pt x="119" y="0"/>
                    <a:pt x="1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643;p35"/>
            <p:cNvSpPr/>
            <p:nvPr/>
          </p:nvSpPr>
          <p:spPr>
            <a:xfrm>
              <a:off x="6120836" y="2375738"/>
              <a:ext cx="466839" cy="460370"/>
            </a:xfrm>
            <a:custGeom>
              <a:avLst/>
              <a:gdLst/>
              <a:ahLst/>
              <a:cxnLst/>
              <a:rect l="l" t="t" r="r" b="b"/>
              <a:pathLst>
                <a:path w="2742" h="2704" extrusionOk="0">
                  <a:moveTo>
                    <a:pt x="1354" y="0"/>
                  </a:moveTo>
                  <a:cubicBezTo>
                    <a:pt x="729" y="0"/>
                    <a:pt x="219" y="473"/>
                    <a:pt x="119" y="1141"/>
                  </a:cubicBezTo>
                  <a:cubicBezTo>
                    <a:pt x="1" y="1877"/>
                    <a:pt x="415" y="2579"/>
                    <a:pt x="1126" y="2689"/>
                  </a:cubicBezTo>
                  <a:cubicBezTo>
                    <a:pt x="1190" y="2699"/>
                    <a:pt x="1254" y="2703"/>
                    <a:pt x="1317" y="2703"/>
                  </a:cubicBezTo>
                  <a:cubicBezTo>
                    <a:pt x="1954" y="2703"/>
                    <a:pt x="2523" y="2216"/>
                    <a:pt x="2623" y="1547"/>
                  </a:cubicBezTo>
                  <a:cubicBezTo>
                    <a:pt x="2742" y="811"/>
                    <a:pt x="2259" y="125"/>
                    <a:pt x="1549" y="15"/>
                  </a:cubicBezTo>
                  <a:cubicBezTo>
                    <a:pt x="1483" y="5"/>
                    <a:pt x="1418" y="0"/>
                    <a:pt x="1354" y="0"/>
                  </a:cubicBezTo>
                  <a:close/>
                </a:path>
              </a:pathLst>
            </a:custGeom>
            <a:solidFill>
              <a:srgbClr val="B88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644;p35"/>
            <p:cNvSpPr/>
            <p:nvPr/>
          </p:nvSpPr>
          <p:spPr>
            <a:xfrm>
              <a:off x="6208688" y="2464781"/>
              <a:ext cx="281091" cy="271046"/>
            </a:xfrm>
            <a:custGeom>
              <a:avLst/>
              <a:gdLst/>
              <a:ahLst/>
              <a:cxnLst/>
              <a:rect l="l" t="t" r="r" b="b"/>
              <a:pathLst>
                <a:path w="1651" h="1592" extrusionOk="0">
                  <a:moveTo>
                    <a:pt x="842" y="1"/>
                  </a:moveTo>
                  <a:cubicBezTo>
                    <a:pt x="468" y="1"/>
                    <a:pt x="130" y="282"/>
                    <a:pt x="68" y="677"/>
                  </a:cubicBezTo>
                  <a:cubicBezTo>
                    <a:pt x="1" y="1117"/>
                    <a:pt x="280" y="1514"/>
                    <a:pt x="703" y="1582"/>
                  </a:cubicBezTo>
                  <a:cubicBezTo>
                    <a:pt x="742" y="1588"/>
                    <a:pt x="780" y="1591"/>
                    <a:pt x="819" y="1591"/>
                  </a:cubicBezTo>
                  <a:cubicBezTo>
                    <a:pt x="1189" y="1591"/>
                    <a:pt x="1521" y="1305"/>
                    <a:pt x="1583" y="914"/>
                  </a:cubicBezTo>
                  <a:cubicBezTo>
                    <a:pt x="1650" y="482"/>
                    <a:pt x="1371" y="76"/>
                    <a:pt x="948" y="8"/>
                  </a:cubicBezTo>
                  <a:cubicBezTo>
                    <a:pt x="913" y="3"/>
                    <a:pt x="877" y="1"/>
                    <a:pt x="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645;p35"/>
            <p:cNvSpPr/>
            <p:nvPr/>
          </p:nvSpPr>
          <p:spPr>
            <a:xfrm>
              <a:off x="7516416" y="2367055"/>
              <a:ext cx="492718" cy="460029"/>
            </a:xfrm>
            <a:custGeom>
              <a:avLst/>
              <a:gdLst/>
              <a:ahLst/>
              <a:cxnLst/>
              <a:rect l="l" t="t" r="r" b="b"/>
              <a:pathLst>
                <a:path w="2894" h="2702" extrusionOk="0">
                  <a:moveTo>
                    <a:pt x="1463" y="1"/>
                  </a:moveTo>
                  <a:cubicBezTo>
                    <a:pt x="861" y="1"/>
                    <a:pt x="308" y="434"/>
                    <a:pt x="162" y="1065"/>
                  </a:cubicBezTo>
                  <a:cubicBezTo>
                    <a:pt x="1" y="1792"/>
                    <a:pt x="441" y="2511"/>
                    <a:pt x="1143" y="2672"/>
                  </a:cubicBezTo>
                  <a:cubicBezTo>
                    <a:pt x="1235" y="2692"/>
                    <a:pt x="1327" y="2701"/>
                    <a:pt x="1418" y="2701"/>
                  </a:cubicBezTo>
                  <a:cubicBezTo>
                    <a:pt x="2027" y="2701"/>
                    <a:pt x="2577" y="2273"/>
                    <a:pt x="2725" y="1640"/>
                  </a:cubicBezTo>
                  <a:cubicBezTo>
                    <a:pt x="2894" y="912"/>
                    <a:pt x="2454" y="193"/>
                    <a:pt x="1743" y="33"/>
                  </a:cubicBezTo>
                  <a:cubicBezTo>
                    <a:pt x="1650" y="11"/>
                    <a:pt x="1556" y="1"/>
                    <a:pt x="1463" y="1"/>
                  </a:cubicBezTo>
                  <a:close/>
                </a:path>
              </a:pathLst>
            </a:custGeom>
            <a:solidFill>
              <a:srgbClr val="B88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646;p35"/>
            <p:cNvSpPr/>
            <p:nvPr/>
          </p:nvSpPr>
          <p:spPr>
            <a:xfrm>
              <a:off x="7607162" y="2457290"/>
              <a:ext cx="291136" cy="271386"/>
            </a:xfrm>
            <a:custGeom>
              <a:avLst/>
              <a:gdLst/>
              <a:ahLst/>
              <a:cxnLst/>
              <a:rect l="l" t="t" r="r" b="b"/>
              <a:pathLst>
                <a:path w="1710" h="1594" extrusionOk="0">
                  <a:moveTo>
                    <a:pt x="868" y="0"/>
                  </a:moveTo>
                  <a:cubicBezTo>
                    <a:pt x="512" y="0"/>
                    <a:pt x="183" y="254"/>
                    <a:pt x="102" y="628"/>
                  </a:cubicBezTo>
                  <a:cubicBezTo>
                    <a:pt x="1" y="1059"/>
                    <a:pt x="263" y="1482"/>
                    <a:pt x="678" y="1575"/>
                  </a:cubicBezTo>
                  <a:cubicBezTo>
                    <a:pt x="733" y="1588"/>
                    <a:pt x="788" y="1593"/>
                    <a:pt x="842" y="1593"/>
                  </a:cubicBezTo>
                  <a:cubicBezTo>
                    <a:pt x="1197" y="1593"/>
                    <a:pt x="1520" y="1340"/>
                    <a:pt x="1608" y="966"/>
                  </a:cubicBezTo>
                  <a:cubicBezTo>
                    <a:pt x="1710" y="535"/>
                    <a:pt x="1447" y="112"/>
                    <a:pt x="1033" y="19"/>
                  </a:cubicBezTo>
                  <a:cubicBezTo>
                    <a:pt x="978" y="6"/>
                    <a:pt x="923" y="0"/>
                    <a:pt x="8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647;p35"/>
            <p:cNvSpPr/>
            <p:nvPr/>
          </p:nvSpPr>
          <p:spPr>
            <a:xfrm>
              <a:off x="6259594" y="2036930"/>
              <a:ext cx="1455851" cy="1251715"/>
            </a:xfrm>
            <a:custGeom>
              <a:avLst/>
              <a:gdLst/>
              <a:ahLst/>
              <a:cxnLst/>
              <a:rect l="l" t="t" r="r" b="b"/>
              <a:pathLst>
                <a:path w="8551" h="7352" extrusionOk="0">
                  <a:moveTo>
                    <a:pt x="5191" y="0"/>
                  </a:moveTo>
                  <a:cubicBezTo>
                    <a:pt x="5180" y="0"/>
                    <a:pt x="5169" y="1"/>
                    <a:pt x="5158" y="1"/>
                  </a:cubicBezTo>
                  <a:lnTo>
                    <a:pt x="3458" y="246"/>
                  </a:lnTo>
                  <a:cubicBezTo>
                    <a:pt x="3422" y="245"/>
                    <a:pt x="3387" y="245"/>
                    <a:pt x="3353" y="245"/>
                  </a:cubicBezTo>
                  <a:cubicBezTo>
                    <a:pt x="1172" y="245"/>
                    <a:pt x="598" y="2068"/>
                    <a:pt x="590" y="3867"/>
                  </a:cubicBezTo>
                  <a:lnTo>
                    <a:pt x="590" y="4408"/>
                  </a:lnTo>
                  <a:cubicBezTo>
                    <a:pt x="0" y="6279"/>
                    <a:pt x="2071" y="7352"/>
                    <a:pt x="3851" y="7352"/>
                  </a:cubicBezTo>
                  <a:cubicBezTo>
                    <a:pt x="3858" y="7352"/>
                    <a:pt x="3865" y="7352"/>
                    <a:pt x="3872" y="7352"/>
                  </a:cubicBezTo>
                  <a:lnTo>
                    <a:pt x="5260" y="7352"/>
                  </a:lnTo>
                  <a:cubicBezTo>
                    <a:pt x="7044" y="7352"/>
                    <a:pt x="8550" y="6683"/>
                    <a:pt x="8449" y="4408"/>
                  </a:cubicBezTo>
                  <a:lnTo>
                    <a:pt x="8449" y="3858"/>
                  </a:lnTo>
                  <a:cubicBezTo>
                    <a:pt x="8466" y="3655"/>
                    <a:pt x="8466" y="3452"/>
                    <a:pt x="8466" y="3266"/>
                  </a:cubicBezTo>
                  <a:cubicBezTo>
                    <a:pt x="8407" y="636"/>
                    <a:pt x="6854" y="0"/>
                    <a:pt x="5191" y="0"/>
                  </a:cubicBezTo>
                  <a:close/>
                </a:path>
              </a:pathLst>
            </a:custGeom>
            <a:solidFill>
              <a:srgbClr val="B88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648;p35"/>
            <p:cNvSpPr/>
            <p:nvPr/>
          </p:nvSpPr>
          <p:spPr>
            <a:xfrm>
              <a:off x="6923078" y="2821806"/>
              <a:ext cx="147100" cy="43415"/>
            </a:xfrm>
            <a:custGeom>
              <a:avLst/>
              <a:gdLst/>
              <a:ahLst/>
              <a:cxnLst/>
              <a:rect l="l" t="t" r="r" b="b"/>
              <a:pathLst>
                <a:path w="864" h="255" fill="none" extrusionOk="0">
                  <a:moveTo>
                    <a:pt x="1" y="229"/>
                  </a:moveTo>
                  <a:cubicBezTo>
                    <a:pt x="1" y="229"/>
                    <a:pt x="136" y="18"/>
                    <a:pt x="254" y="26"/>
                  </a:cubicBezTo>
                  <a:cubicBezTo>
                    <a:pt x="364" y="35"/>
                    <a:pt x="449" y="119"/>
                    <a:pt x="449" y="119"/>
                  </a:cubicBezTo>
                  <a:cubicBezTo>
                    <a:pt x="449" y="119"/>
                    <a:pt x="576" y="1"/>
                    <a:pt x="677" y="52"/>
                  </a:cubicBezTo>
                  <a:cubicBezTo>
                    <a:pt x="779" y="94"/>
                    <a:pt x="863" y="255"/>
                    <a:pt x="863" y="2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649;p35"/>
            <p:cNvSpPr/>
            <p:nvPr/>
          </p:nvSpPr>
          <p:spPr>
            <a:xfrm>
              <a:off x="6868426" y="2771410"/>
              <a:ext cx="257936" cy="53460"/>
            </a:xfrm>
            <a:custGeom>
              <a:avLst/>
              <a:gdLst/>
              <a:ahLst/>
              <a:cxnLst/>
              <a:rect l="l" t="t" r="r" b="b"/>
              <a:pathLst>
                <a:path w="1515" h="314" fill="none" extrusionOk="0">
                  <a:moveTo>
                    <a:pt x="0" y="314"/>
                  </a:moveTo>
                  <a:cubicBezTo>
                    <a:pt x="0" y="314"/>
                    <a:pt x="338" y="26"/>
                    <a:pt x="745" y="9"/>
                  </a:cubicBezTo>
                  <a:cubicBezTo>
                    <a:pt x="1032" y="1"/>
                    <a:pt x="1354" y="179"/>
                    <a:pt x="1514" y="28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650;p35"/>
            <p:cNvSpPr/>
            <p:nvPr/>
          </p:nvSpPr>
          <p:spPr>
            <a:xfrm>
              <a:off x="7372380" y="2372503"/>
              <a:ext cx="82403" cy="49204"/>
            </a:xfrm>
            <a:custGeom>
              <a:avLst/>
              <a:gdLst/>
              <a:ahLst/>
              <a:cxnLst/>
              <a:rect l="l" t="t" r="r" b="b"/>
              <a:pathLst>
                <a:path w="484" h="289" fill="none" extrusionOk="0">
                  <a:moveTo>
                    <a:pt x="483" y="1"/>
                  </a:moveTo>
                  <a:lnTo>
                    <a:pt x="1" y="288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651;p35"/>
            <p:cNvSpPr/>
            <p:nvPr/>
          </p:nvSpPr>
          <p:spPr>
            <a:xfrm>
              <a:off x="7385490" y="2447415"/>
              <a:ext cx="89384" cy="17536"/>
            </a:xfrm>
            <a:custGeom>
              <a:avLst/>
              <a:gdLst/>
              <a:ahLst/>
              <a:cxnLst/>
              <a:rect l="l" t="t" r="r" b="b"/>
              <a:pathLst>
                <a:path w="525" h="103" fill="none" extrusionOk="0">
                  <a:moveTo>
                    <a:pt x="524" y="1"/>
                  </a:moveTo>
                  <a:lnTo>
                    <a:pt x="0" y="1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652;p35"/>
            <p:cNvSpPr/>
            <p:nvPr/>
          </p:nvSpPr>
          <p:spPr>
            <a:xfrm>
              <a:off x="7394003" y="2504961"/>
              <a:ext cx="75082" cy="5959"/>
            </a:xfrm>
            <a:custGeom>
              <a:avLst/>
              <a:gdLst/>
              <a:ahLst/>
              <a:cxnLst/>
              <a:rect l="l" t="t" r="r" b="b"/>
              <a:pathLst>
                <a:path w="441" h="35" fill="none" extrusionOk="0">
                  <a:moveTo>
                    <a:pt x="441" y="35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653;p35"/>
            <p:cNvSpPr/>
            <p:nvPr/>
          </p:nvSpPr>
          <p:spPr>
            <a:xfrm>
              <a:off x="6554305" y="2362458"/>
              <a:ext cx="85298" cy="41883"/>
            </a:xfrm>
            <a:custGeom>
              <a:avLst/>
              <a:gdLst/>
              <a:ahLst/>
              <a:cxnLst/>
              <a:rect l="l" t="t" r="r" b="b"/>
              <a:pathLst>
                <a:path w="501" h="246" fill="none" extrusionOk="0">
                  <a:moveTo>
                    <a:pt x="1" y="0"/>
                  </a:moveTo>
                  <a:lnTo>
                    <a:pt x="500" y="246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654;p35"/>
            <p:cNvSpPr/>
            <p:nvPr/>
          </p:nvSpPr>
          <p:spPr>
            <a:xfrm>
              <a:off x="6538471" y="2437370"/>
              <a:ext cx="90916" cy="10215"/>
            </a:xfrm>
            <a:custGeom>
              <a:avLst/>
              <a:gdLst/>
              <a:ahLst/>
              <a:cxnLst/>
              <a:rect l="l" t="t" r="r" b="b"/>
              <a:pathLst>
                <a:path w="534" h="60" fill="none" extrusionOk="0">
                  <a:moveTo>
                    <a:pt x="1" y="0"/>
                  </a:moveTo>
                  <a:lnTo>
                    <a:pt x="534" y="6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655;p35"/>
            <p:cNvSpPr/>
            <p:nvPr/>
          </p:nvSpPr>
          <p:spPr>
            <a:xfrm>
              <a:off x="6550049" y="2489128"/>
              <a:ext cx="75082" cy="11748"/>
            </a:xfrm>
            <a:custGeom>
              <a:avLst/>
              <a:gdLst/>
              <a:ahLst/>
              <a:cxnLst/>
              <a:rect l="l" t="t" r="r" b="b"/>
              <a:pathLst>
                <a:path w="441" h="69" fill="none" extrusionOk="0">
                  <a:moveTo>
                    <a:pt x="1" y="68"/>
                  </a:moveTo>
                  <a:lnTo>
                    <a:pt x="440" y="1"/>
                  </a:lnTo>
                </a:path>
              </a:pathLst>
            </a:custGeom>
            <a:noFill/>
            <a:ln w="4025" cap="flat" cmpd="sng">
              <a:solidFill>
                <a:srgbClr val="633E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656;p35"/>
            <p:cNvSpPr/>
            <p:nvPr/>
          </p:nvSpPr>
          <p:spPr>
            <a:xfrm>
              <a:off x="6832332" y="2712502"/>
              <a:ext cx="77977" cy="184386"/>
            </a:xfrm>
            <a:custGeom>
              <a:avLst/>
              <a:gdLst/>
              <a:ahLst/>
              <a:cxnLst/>
              <a:rect l="l" t="t" r="r" b="b"/>
              <a:pathLst>
                <a:path w="458" h="1083" fill="none" extrusionOk="0">
                  <a:moveTo>
                    <a:pt x="1" y="0"/>
                  </a:moveTo>
                  <a:cubicBezTo>
                    <a:pt x="1" y="0"/>
                    <a:pt x="457" y="262"/>
                    <a:pt x="51" y="108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657;p35"/>
            <p:cNvSpPr/>
            <p:nvPr/>
          </p:nvSpPr>
          <p:spPr>
            <a:xfrm>
              <a:off x="7094524" y="2699393"/>
              <a:ext cx="49033" cy="164466"/>
            </a:xfrm>
            <a:custGeom>
              <a:avLst/>
              <a:gdLst/>
              <a:ahLst/>
              <a:cxnLst/>
              <a:rect l="l" t="t" r="r" b="b"/>
              <a:pathLst>
                <a:path w="288" h="966" fill="none" extrusionOk="0">
                  <a:moveTo>
                    <a:pt x="262" y="1"/>
                  </a:moveTo>
                  <a:cubicBezTo>
                    <a:pt x="262" y="1"/>
                    <a:pt x="0" y="314"/>
                    <a:pt x="288" y="96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658;p35"/>
            <p:cNvSpPr/>
            <p:nvPr/>
          </p:nvSpPr>
          <p:spPr>
            <a:xfrm>
              <a:off x="6535066" y="2281246"/>
              <a:ext cx="431256" cy="431596"/>
            </a:xfrm>
            <a:custGeom>
              <a:avLst/>
              <a:gdLst/>
              <a:ahLst/>
              <a:cxnLst/>
              <a:rect l="l" t="t" r="r" b="b"/>
              <a:pathLst>
                <a:path w="2533" h="2535" extrusionOk="0">
                  <a:moveTo>
                    <a:pt x="1383" y="0"/>
                  </a:moveTo>
                  <a:cubicBezTo>
                    <a:pt x="1355" y="0"/>
                    <a:pt x="1327" y="1"/>
                    <a:pt x="1298" y="4"/>
                  </a:cubicBezTo>
                  <a:cubicBezTo>
                    <a:pt x="188" y="95"/>
                    <a:pt x="0" y="2534"/>
                    <a:pt x="1312" y="2534"/>
                  </a:cubicBezTo>
                  <a:cubicBezTo>
                    <a:pt x="1330" y="2534"/>
                    <a:pt x="1348" y="2534"/>
                    <a:pt x="1366" y="2533"/>
                  </a:cubicBezTo>
                  <a:cubicBezTo>
                    <a:pt x="1814" y="2516"/>
                    <a:pt x="2102" y="2228"/>
                    <a:pt x="2246" y="1848"/>
                  </a:cubicBezTo>
                  <a:cubicBezTo>
                    <a:pt x="2532" y="1102"/>
                    <a:pt x="2224" y="0"/>
                    <a:pt x="1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659;p35"/>
            <p:cNvSpPr/>
            <p:nvPr/>
          </p:nvSpPr>
          <p:spPr>
            <a:xfrm>
              <a:off x="6662417" y="2338111"/>
              <a:ext cx="257936" cy="329443"/>
            </a:xfrm>
            <a:custGeom>
              <a:avLst/>
              <a:gdLst/>
              <a:ahLst/>
              <a:cxnLst/>
              <a:rect l="l" t="t" r="r" b="b"/>
              <a:pathLst>
                <a:path w="1515" h="1935" extrusionOk="0">
                  <a:moveTo>
                    <a:pt x="864" y="1"/>
                  </a:moveTo>
                  <a:cubicBezTo>
                    <a:pt x="788" y="1"/>
                    <a:pt x="702" y="20"/>
                    <a:pt x="609" y="59"/>
                  </a:cubicBezTo>
                  <a:cubicBezTo>
                    <a:pt x="330" y="177"/>
                    <a:pt x="466" y="270"/>
                    <a:pt x="381" y="423"/>
                  </a:cubicBezTo>
                  <a:cubicBezTo>
                    <a:pt x="288" y="583"/>
                    <a:pt x="246" y="634"/>
                    <a:pt x="119" y="795"/>
                  </a:cubicBezTo>
                  <a:cubicBezTo>
                    <a:pt x="0" y="947"/>
                    <a:pt x="0" y="1463"/>
                    <a:pt x="220" y="1666"/>
                  </a:cubicBezTo>
                  <a:cubicBezTo>
                    <a:pt x="372" y="1812"/>
                    <a:pt x="460" y="1934"/>
                    <a:pt x="625" y="1934"/>
                  </a:cubicBezTo>
                  <a:cubicBezTo>
                    <a:pt x="699" y="1934"/>
                    <a:pt x="788" y="1910"/>
                    <a:pt x="906" y="1852"/>
                  </a:cubicBezTo>
                  <a:cubicBezTo>
                    <a:pt x="1278" y="1666"/>
                    <a:pt x="1269" y="1708"/>
                    <a:pt x="1388" y="1387"/>
                  </a:cubicBezTo>
                  <a:cubicBezTo>
                    <a:pt x="1515" y="1074"/>
                    <a:pt x="1354" y="947"/>
                    <a:pt x="1269" y="744"/>
                  </a:cubicBezTo>
                  <a:cubicBezTo>
                    <a:pt x="1185" y="533"/>
                    <a:pt x="1278" y="423"/>
                    <a:pt x="1193" y="220"/>
                  </a:cubicBezTo>
                  <a:cubicBezTo>
                    <a:pt x="1137" y="78"/>
                    <a:pt x="1019" y="1"/>
                    <a:pt x="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660;p35"/>
            <p:cNvSpPr/>
            <p:nvPr/>
          </p:nvSpPr>
          <p:spPr>
            <a:xfrm>
              <a:off x="6443469" y="2540034"/>
              <a:ext cx="370305" cy="209924"/>
            </a:xfrm>
            <a:custGeom>
              <a:avLst/>
              <a:gdLst/>
              <a:ahLst/>
              <a:cxnLst/>
              <a:rect l="l" t="t" r="r" b="b"/>
              <a:pathLst>
                <a:path w="2175" h="1233" extrusionOk="0">
                  <a:moveTo>
                    <a:pt x="990" y="1"/>
                  </a:moveTo>
                  <a:cubicBezTo>
                    <a:pt x="448" y="1"/>
                    <a:pt x="1" y="539"/>
                    <a:pt x="1" y="539"/>
                  </a:cubicBezTo>
                  <a:lnTo>
                    <a:pt x="2175" y="1233"/>
                  </a:lnTo>
                  <a:cubicBezTo>
                    <a:pt x="1818" y="278"/>
                    <a:pt x="1379" y="1"/>
                    <a:pt x="990" y="1"/>
                  </a:cubicBezTo>
                  <a:close/>
                </a:path>
              </a:pathLst>
            </a:custGeom>
            <a:solidFill>
              <a:srgbClr val="916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661;p35"/>
            <p:cNvSpPr/>
            <p:nvPr/>
          </p:nvSpPr>
          <p:spPr>
            <a:xfrm>
              <a:off x="6445853" y="2566934"/>
              <a:ext cx="343064" cy="231036"/>
            </a:xfrm>
            <a:custGeom>
              <a:avLst/>
              <a:gdLst/>
              <a:ahLst/>
              <a:cxnLst/>
              <a:rect l="l" t="t" r="r" b="b"/>
              <a:pathLst>
                <a:path w="2015" h="1357" extrusionOk="0">
                  <a:moveTo>
                    <a:pt x="924" y="0"/>
                  </a:moveTo>
                  <a:cubicBezTo>
                    <a:pt x="335" y="0"/>
                    <a:pt x="0" y="764"/>
                    <a:pt x="613" y="1202"/>
                  </a:cubicBezTo>
                  <a:cubicBezTo>
                    <a:pt x="764" y="1310"/>
                    <a:pt x="916" y="1356"/>
                    <a:pt x="1056" y="1356"/>
                  </a:cubicBezTo>
                  <a:cubicBezTo>
                    <a:pt x="1630" y="1356"/>
                    <a:pt x="2014" y="591"/>
                    <a:pt x="1416" y="170"/>
                  </a:cubicBezTo>
                  <a:cubicBezTo>
                    <a:pt x="1243" y="51"/>
                    <a:pt x="1075" y="0"/>
                    <a:pt x="9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662;p35"/>
            <p:cNvSpPr/>
            <p:nvPr/>
          </p:nvSpPr>
          <p:spPr>
            <a:xfrm>
              <a:off x="6443469" y="2360926"/>
              <a:ext cx="370305" cy="389033"/>
            </a:xfrm>
            <a:custGeom>
              <a:avLst/>
              <a:gdLst/>
              <a:ahLst/>
              <a:cxnLst/>
              <a:rect l="l" t="t" r="r" b="b"/>
              <a:pathLst>
                <a:path w="2175" h="2285" fill="none" extrusionOk="0">
                  <a:moveTo>
                    <a:pt x="1" y="1591"/>
                  </a:moveTo>
                  <a:cubicBezTo>
                    <a:pt x="1" y="1591"/>
                    <a:pt x="1320" y="1"/>
                    <a:pt x="2175" y="228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663;p35"/>
            <p:cNvSpPr/>
            <p:nvPr/>
          </p:nvSpPr>
          <p:spPr>
            <a:xfrm>
              <a:off x="6994585" y="2297080"/>
              <a:ext cx="469563" cy="438917"/>
            </a:xfrm>
            <a:custGeom>
              <a:avLst/>
              <a:gdLst/>
              <a:ahLst/>
              <a:cxnLst/>
              <a:rect l="l" t="t" r="r" b="b"/>
              <a:pathLst>
                <a:path w="2758" h="2578" extrusionOk="0">
                  <a:moveTo>
                    <a:pt x="1406" y="0"/>
                  </a:moveTo>
                  <a:cubicBezTo>
                    <a:pt x="1379" y="0"/>
                    <a:pt x="1351" y="1"/>
                    <a:pt x="1323" y="4"/>
                  </a:cubicBezTo>
                  <a:cubicBezTo>
                    <a:pt x="198" y="95"/>
                    <a:pt x="1" y="2577"/>
                    <a:pt x="1330" y="2577"/>
                  </a:cubicBezTo>
                  <a:cubicBezTo>
                    <a:pt x="1350" y="2577"/>
                    <a:pt x="1370" y="2576"/>
                    <a:pt x="1391" y="2575"/>
                  </a:cubicBezTo>
                  <a:cubicBezTo>
                    <a:pt x="2758" y="2509"/>
                    <a:pt x="2689" y="0"/>
                    <a:pt x="1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664;p35"/>
            <p:cNvSpPr/>
            <p:nvPr/>
          </p:nvSpPr>
          <p:spPr>
            <a:xfrm>
              <a:off x="7100313" y="2350540"/>
              <a:ext cx="229163" cy="348171"/>
            </a:xfrm>
            <a:custGeom>
              <a:avLst/>
              <a:gdLst/>
              <a:ahLst/>
              <a:cxnLst/>
              <a:rect l="l" t="t" r="r" b="b"/>
              <a:pathLst>
                <a:path w="1346" h="2045" extrusionOk="0">
                  <a:moveTo>
                    <a:pt x="581" y="0"/>
                  </a:moveTo>
                  <a:cubicBezTo>
                    <a:pt x="350" y="0"/>
                    <a:pt x="309" y="156"/>
                    <a:pt x="254" y="282"/>
                  </a:cubicBezTo>
                  <a:cubicBezTo>
                    <a:pt x="195" y="409"/>
                    <a:pt x="169" y="434"/>
                    <a:pt x="85" y="612"/>
                  </a:cubicBezTo>
                  <a:lnTo>
                    <a:pt x="85" y="603"/>
                  </a:lnTo>
                  <a:cubicBezTo>
                    <a:pt x="0" y="781"/>
                    <a:pt x="9" y="1035"/>
                    <a:pt x="76" y="1365"/>
                  </a:cubicBezTo>
                  <a:cubicBezTo>
                    <a:pt x="135" y="1695"/>
                    <a:pt x="59" y="1898"/>
                    <a:pt x="533" y="2025"/>
                  </a:cubicBezTo>
                  <a:cubicBezTo>
                    <a:pt x="588" y="2038"/>
                    <a:pt x="639" y="2044"/>
                    <a:pt x="687" y="2044"/>
                  </a:cubicBezTo>
                  <a:cubicBezTo>
                    <a:pt x="1059" y="2044"/>
                    <a:pt x="1225" y="1671"/>
                    <a:pt x="1277" y="1483"/>
                  </a:cubicBezTo>
                  <a:cubicBezTo>
                    <a:pt x="1345" y="1280"/>
                    <a:pt x="1303" y="1094"/>
                    <a:pt x="1193" y="806"/>
                  </a:cubicBezTo>
                  <a:cubicBezTo>
                    <a:pt x="1083" y="510"/>
                    <a:pt x="1134" y="570"/>
                    <a:pt x="1134" y="350"/>
                  </a:cubicBezTo>
                  <a:cubicBezTo>
                    <a:pt x="1134" y="130"/>
                    <a:pt x="914" y="20"/>
                    <a:pt x="635" y="3"/>
                  </a:cubicBezTo>
                  <a:cubicBezTo>
                    <a:pt x="616" y="1"/>
                    <a:pt x="598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665;p35"/>
            <p:cNvSpPr/>
            <p:nvPr/>
          </p:nvSpPr>
          <p:spPr>
            <a:xfrm>
              <a:off x="7180844" y="2582938"/>
              <a:ext cx="384776" cy="180130"/>
            </a:xfrm>
            <a:custGeom>
              <a:avLst/>
              <a:gdLst/>
              <a:ahLst/>
              <a:cxnLst/>
              <a:rect l="l" t="t" r="r" b="b"/>
              <a:pathLst>
                <a:path w="2260" h="1058" extrusionOk="0">
                  <a:moveTo>
                    <a:pt x="1323" y="1"/>
                  </a:moveTo>
                  <a:cubicBezTo>
                    <a:pt x="488" y="1"/>
                    <a:pt x="1" y="1057"/>
                    <a:pt x="1" y="1057"/>
                  </a:cubicBezTo>
                  <a:lnTo>
                    <a:pt x="2259" y="423"/>
                  </a:lnTo>
                  <a:cubicBezTo>
                    <a:pt x="1913" y="116"/>
                    <a:pt x="1599" y="1"/>
                    <a:pt x="1323" y="1"/>
                  </a:cubicBezTo>
                  <a:close/>
                </a:path>
              </a:pathLst>
            </a:custGeom>
            <a:solidFill>
              <a:srgbClr val="916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666;p35"/>
            <p:cNvSpPr/>
            <p:nvPr/>
          </p:nvSpPr>
          <p:spPr>
            <a:xfrm>
              <a:off x="7232090" y="2610690"/>
              <a:ext cx="332849" cy="222523"/>
            </a:xfrm>
            <a:custGeom>
              <a:avLst/>
              <a:gdLst/>
              <a:ahLst/>
              <a:cxnLst/>
              <a:rect l="l" t="t" r="r" b="b"/>
              <a:pathLst>
                <a:path w="1955" h="1307" extrusionOk="0">
                  <a:moveTo>
                    <a:pt x="941" y="0"/>
                  </a:moveTo>
                  <a:cubicBezTo>
                    <a:pt x="250" y="0"/>
                    <a:pt x="0" y="982"/>
                    <a:pt x="732" y="1258"/>
                  </a:cubicBezTo>
                  <a:cubicBezTo>
                    <a:pt x="823" y="1291"/>
                    <a:pt x="911" y="1307"/>
                    <a:pt x="992" y="1307"/>
                  </a:cubicBezTo>
                  <a:cubicBezTo>
                    <a:pt x="1652" y="1307"/>
                    <a:pt x="1954" y="320"/>
                    <a:pt x="1239" y="57"/>
                  </a:cubicBezTo>
                  <a:cubicBezTo>
                    <a:pt x="1133" y="18"/>
                    <a:pt x="1033" y="0"/>
                    <a:pt x="9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667;p35"/>
            <p:cNvSpPr/>
            <p:nvPr/>
          </p:nvSpPr>
          <p:spPr>
            <a:xfrm>
              <a:off x="7180844" y="2444521"/>
              <a:ext cx="384776" cy="318547"/>
            </a:xfrm>
            <a:custGeom>
              <a:avLst/>
              <a:gdLst/>
              <a:ahLst/>
              <a:cxnLst/>
              <a:rect l="l" t="t" r="r" b="b"/>
              <a:pathLst>
                <a:path w="2260" h="1871" fill="none" extrusionOk="0">
                  <a:moveTo>
                    <a:pt x="1" y="1870"/>
                  </a:moveTo>
                  <a:cubicBezTo>
                    <a:pt x="1" y="1870"/>
                    <a:pt x="864" y="1"/>
                    <a:pt x="2259" y="123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668;p35"/>
            <p:cNvSpPr/>
            <p:nvPr/>
          </p:nvSpPr>
          <p:spPr>
            <a:xfrm>
              <a:off x="7141344" y="2193905"/>
              <a:ext cx="278537" cy="132969"/>
            </a:xfrm>
            <a:custGeom>
              <a:avLst/>
              <a:gdLst/>
              <a:ahLst/>
              <a:cxnLst/>
              <a:rect l="l" t="t" r="r" b="b"/>
              <a:pathLst>
                <a:path w="1636" h="781" extrusionOk="0">
                  <a:moveTo>
                    <a:pt x="104" y="1"/>
                  </a:moveTo>
                  <a:cubicBezTo>
                    <a:pt x="51" y="1"/>
                    <a:pt x="0" y="34"/>
                    <a:pt x="4" y="102"/>
                  </a:cubicBezTo>
                  <a:cubicBezTo>
                    <a:pt x="13" y="390"/>
                    <a:pt x="250" y="576"/>
                    <a:pt x="503" y="677"/>
                  </a:cubicBezTo>
                  <a:cubicBezTo>
                    <a:pt x="662" y="743"/>
                    <a:pt x="841" y="780"/>
                    <a:pt x="1017" y="780"/>
                  </a:cubicBezTo>
                  <a:cubicBezTo>
                    <a:pt x="1114" y="780"/>
                    <a:pt x="1209" y="769"/>
                    <a:pt x="1299" y="745"/>
                  </a:cubicBezTo>
                  <a:cubicBezTo>
                    <a:pt x="1417" y="711"/>
                    <a:pt x="1536" y="652"/>
                    <a:pt x="1595" y="542"/>
                  </a:cubicBezTo>
                  <a:cubicBezTo>
                    <a:pt x="1635" y="455"/>
                    <a:pt x="1560" y="380"/>
                    <a:pt x="1490" y="380"/>
                  </a:cubicBezTo>
                  <a:cubicBezTo>
                    <a:pt x="1458" y="380"/>
                    <a:pt x="1427" y="395"/>
                    <a:pt x="1409" y="432"/>
                  </a:cubicBezTo>
                  <a:cubicBezTo>
                    <a:pt x="1409" y="441"/>
                    <a:pt x="1400" y="449"/>
                    <a:pt x="1400" y="457"/>
                  </a:cubicBezTo>
                  <a:cubicBezTo>
                    <a:pt x="1397" y="464"/>
                    <a:pt x="1395" y="465"/>
                    <a:pt x="1394" y="465"/>
                  </a:cubicBezTo>
                  <a:cubicBezTo>
                    <a:pt x="1392" y="465"/>
                    <a:pt x="1392" y="463"/>
                    <a:pt x="1392" y="463"/>
                  </a:cubicBezTo>
                  <a:cubicBezTo>
                    <a:pt x="1392" y="463"/>
                    <a:pt x="1392" y="464"/>
                    <a:pt x="1392" y="466"/>
                  </a:cubicBezTo>
                  <a:cubicBezTo>
                    <a:pt x="1392" y="466"/>
                    <a:pt x="1383" y="474"/>
                    <a:pt x="1375" y="483"/>
                  </a:cubicBezTo>
                  <a:cubicBezTo>
                    <a:pt x="1371" y="487"/>
                    <a:pt x="1369" y="489"/>
                    <a:pt x="1369" y="490"/>
                  </a:cubicBezTo>
                  <a:lnTo>
                    <a:pt x="1369" y="490"/>
                  </a:lnTo>
                  <a:cubicBezTo>
                    <a:pt x="1368" y="490"/>
                    <a:pt x="1367" y="491"/>
                    <a:pt x="1366" y="491"/>
                  </a:cubicBezTo>
                  <a:cubicBezTo>
                    <a:pt x="1324" y="517"/>
                    <a:pt x="1307" y="525"/>
                    <a:pt x="1265" y="534"/>
                  </a:cubicBezTo>
                  <a:cubicBezTo>
                    <a:pt x="1163" y="567"/>
                    <a:pt x="1079" y="567"/>
                    <a:pt x="969" y="567"/>
                  </a:cubicBezTo>
                  <a:cubicBezTo>
                    <a:pt x="757" y="559"/>
                    <a:pt x="512" y="491"/>
                    <a:pt x="351" y="356"/>
                  </a:cubicBezTo>
                  <a:cubicBezTo>
                    <a:pt x="309" y="314"/>
                    <a:pt x="284" y="288"/>
                    <a:pt x="258" y="238"/>
                  </a:cubicBezTo>
                  <a:cubicBezTo>
                    <a:pt x="233" y="195"/>
                    <a:pt x="216" y="153"/>
                    <a:pt x="216" y="102"/>
                  </a:cubicBezTo>
                  <a:cubicBezTo>
                    <a:pt x="212" y="34"/>
                    <a:pt x="157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669;p35"/>
            <p:cNvSpPr/>
            <p:nvPr/>
          </p:nvSpPr>
          <p:spPr>
            <a:xfrm>
              <a:off x="6587675" y="2173134"/>
              <a:ext cx="273600" cy="137055"/>
            </a:xfrm>
            <a:custGeom>
              <a:avLst/>
              <a:gdLst/>
              <a:ahLst/>
              <a:cxnLst/>
              <a:rect l="l" t="t" r="r" b="b"/>
              <a:pathLst>
                <a:path w="1607" h="805" extrusionOk="0">
                  <a:moveTo>
                    <a:pt x="1480" y="1"/>
                  </a:moveTo>
                  <a:cubicBezTo>
                    <a:pt x="1420" y="1"/>
                    <a:pt x="1355" y="51"/>
                    <a:pt x="1370" y="131"/>
                  </a:cubicBezTo>
                  <a:cubicBezTo>
                    <a:pt x="1370" y="139"/>
                    <a:pt x="1370" y="141"/>
                    <a:pt x="1370" y="141"/>
                  </a:cubicBezTo>
                  <a:lnTo>
                    <a:pt x="1370" y="165"/>
                  </a:lnTo>
                  <a:cubicBezTo>
                    <a:pt x="1370" y="171"/>
                    <a:pt x="1370" y="176"/>
                    <a:pt x="1370" y="182"/>
                  </a:cubicBezTo>
                  <a:cubicBezTo>
                    <a:pt x="1370" y="190"/>
                    <a:pt x="1361" y="199"/>
                    <a:pt x="1361" y="216"/>
                  </a:cubicBezTo>
                  <a:cubicBezTo>
                    <a:pt x="1359" y="220"/>
                    <a:pt x="1359" y="222"/>
                    <a:pt x="1359" y="222"/>
                  </a:cubicBezTo>
                  <a:cubicBezTo>
                    <a:pt x="1360" y="222"/>
                    <a:pt x="1363" y="218"/>
                    <a:pt x="1364" y="218"/>
                  </a:cubicBezTo>
                  <a:lnTo>
                    <a:pt x="1364" y="218"/>
                  </a:lnTo>
                  <a:cubicBezTo>
                    <a:pt x="1364" y="218"/>
                    <a:pt x="1364" y="219"/>
                    <a:pt x="1361" y="224"/>
                  </a:cubicBezTo>
                  <a:cubicBezTo>
                    <a:pt x="1353" y="233"/>
                    <a:pt x="1353" y="241"/>
                    <a:pt x="1345" y="250"/>
                  </a:cubicBezTo>
                  <a:cubicBezTo>
                    <a:pt x="1328" y="275"/>
                    <a:pt x="1328" y="275"/>
                    <a:pt x="1311" y="292"/>
                  </a:cubicBezTo>
                  <a:cubicBezTo>
                    <a:pt x="1243" y="368"/>
                    <a:pt x="1167" y="419"/>
                    <a:pt x="1074" y="461"/>
                  </a:cubicBezTo>
                  <a:cubicBezTo>
                    <a:pt x="910" y="539"/>
                    <a:pt x="722" y="594"/>
                    <a:pt x="540" y="594"/>
                  </a:cubicBezTo>
                  <a:cubicBezTo>
                    <a:pt x="506" y="594"/>
                    <a:pt x="473" y="592"/>
                    <a:pt x="439" y="588"/>
                  </a:cubicBezTo>
                  <a:cubicBezTo>
                    <a:pt x="439" y="588"/>
                    <a:pt x="397" y="579"/>
                    <a:pt x="372" y="579"/>
                  </a:cubicBezTo>
                  <a:cubicBezTo>
                    <a:pt x="363" y="571"/>
                    <a:pt x="355" y="571"/>
                    <a:pt x="338" y="563"/>
                  </a:cubicBezTo>
                  <a:cubicBezTo>
                    <a:pt x="338" y="563"/>
                    <a:pt x="323" y="559"/>
                    <a:pt x="318" y="559"/>
                  </a:cubicBezTo>
                  <a:cubicBezTo>
                    <a:pt x="317" y="559"/>
                    <a:pt x="317" y="559"/>
                    <a:pt x="317" y="559"/>
                  </a:cubicBezTo>
                  <a:lnTo>
                    <a:pt x="317" y="559"/>
                  </a:lnTo>
                  <a:cubicBezTo>
                    <a:pt x="300" y="544"/>
                    <a:pt x="277" y="537"/>
                    <a:pt x="262" y="529"/>
                  </a:cubicBezTo>
                  <a:lnTo>
                    <a:pt x="262" y="529"/>
                  </a:lnTo>
                  <a:cubicBezTo>
                    <a:pt x="264" y="530"/>
                    <a:pt x="266" y="530"/>
                    <a:pt x="267" y="530"/>
                  </a:cubicBezTo>
                  <a:cubicBezTo>
                    <a:pt x="272" y="530"/>
                    <a:pt x="253" y="512"/>
                    <a:pt x="253" y="512"/>
                  </a:cubicBezTo>
                  <a:lnTo>
                    <a:pt x="245" y="503"/>
                  </a:lnTo>
                  <a:cubicBezTo>
                    <a:pt x="241" y="500"/>
                    <a:pt x="240" y="498"/>
                    <a:pt x="239" y="498"/>
                  </a:cubicBezTo>
                  <a:lnTo>
                    <a:pt x="239" y="498"/>
                  </a:lnTo>
                  <a:cubicBezTo>
                    <a:pt x="237" y="498"/>
                    <a:pt x="244" y="508"/>
                    <a:pt x="242" y="508"/>
                  </a:cubicBezTo>
                  <a:cubicBezTo>
                    <a:pt x="242" y="508"/>
                    <a:pt x="240" y="507"/>
                    <a:pt x="236" y="503"/>
                  </a:cubicBezTo>
                  <a:cubicBezTo>
                    <a:pt x="213" y="467"/>
                    <a:pt x="179" y="452"/>
                    <a:pt x="146" y="452"/>
                  </a:cubicBezTo>
                  <a:cubicBezTo>
                    <a:pt x="72" y="452"/>
                    <a:pt x="0" y="529"/>
                    <a:pt x="59" y="605"/>
                  </a:cubicBezTo>
                  <a:cubicBezTo>
                    <a:pt x="165" y="758"/>
                    <a:pt x="344" y="804"/>
                    <a:pt x="520" y="804"/>
                  </a:cubicBezTo>
                  <a:cubicBezTo>
                    <a:pt x="598" y="804"/>
                    <a:pt x="674" y="795"/>
                    <a:pt x="744" y="782"/>
                  </a:cubicBezTo>
                  <a:cubicBezTo>
                    <a:pt x="998" y="749"/>
                    <a:pt x="1294" y="639"/>
                    <a:pt x="1463" y="444"/>
                  </a:cubicBezTo>
                  <a:cubicBezTo>
                    <a:pt x="1556" y="334"/>
                    <a:pt x="1607" y="216"/>
                    <a:pt x="1573" y="80"/>
                  </a:cubicBezTo>
                  <a:cubicBezTo>
                    <a:pt x="1563" y="25"/>
                    <a:pt x="1522" y="1"/>
                    <a:pt x="1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670;p35"/>
            <p:cNvSpPr/>
            <p:nvPr/>
          </p:nvSpPr>
          <p:spPr>
            <a:xfrm>
              <a:off x="6930228" y="2566934"/>
              <a:ext cx="96705" cy="97045"/>
            </a:xfrm>
            <a:custGeom>
              <a:avLst/>
              <a:gdLst/>
              <a:ahLst/>
              <a:cxnLst/>
              <a:rect l="l" t="t" r="r" b="b"/>
              <a:pathLst>
                <a:path w="568" h="570" extrusionOk="0">
                  <a:moveTo>
                    <a:pt x="458" y="1"/>
                  </a:moveTo>
                  <a:lnTo>
                    <a:pt x="331" y="254"/>
                  </a:lnTo>
                  <a:cubicBezTo>
                    <a:pt x="331" y="254"/>
                    <a:pt x="255" y="71"/>
                    <a:pt x="185" y="71"/>
                  </a:cubicBezTo>
                  <a:cubicBezTo>
                    <a:pt x="174" y="71"/>
                    <a:pt x="163" y="75"/>
                    <a:pt x="153" y="85"/>
                  </a:cubicBezTo>
                  <a:cubicBezTo>
                    <a:pt x="77" y="170"/>
                    <a:pt x="1" y="449"/>
                    <a:pt x="238" y="534"/>
                  </a:cubicBezTo>
                  <a:cubicBezTo>
                    <a:pt x="238" y="534"/>
                    <a:pt x="268" y="570"/>
                    <a:pt x="313" y="570"/>
                  </a:cubicBezTo>
                  <a:cubicBezTo>
                    <a:pt x="362" y="570"/>
                    <a:pt x="429" y="526"/>
                    <a:pt x="491" y="339"/>
                  </a:cubicBezTo>
                  <a:cubicBezTo>
                    <a:pt x="568" y="111"/>
                    <a:pt x="458" y="1"/>
                    <a:pt x="458" y="1"/>
                  </a:cubicBezTo>
                  <a:close/>
                </a:path>
              </a:pathLst>
            </a:custGeom>
            <a:solidFill>
              <a:srgbClr val="916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671;p35"/>
            <p:cNvSpPr/>
            <p:nvPr/>
          </p:nvSpPr>
          <p:spPr>
            <a:xfrm>
              <a:off x="6937549" y="2566934"/>
              <a:ext cx="70656" cy="98067"/>
            </a:xfrm>
            <a:custGeom>
              <a:avLst/>
              <a:gdLst/>
              <a:ahLst/>
              <a:cxnLst/>
              <a:rect l="l" t="t" r="r" b="b"/>
              <a:pathLst>
                <a:path w="415" h="576" fill="none" extrusionOk="0">
                  <a:moveTo>
                    <a:pt x="415" y="1"/>
                  </a:moveTo>
                  <a:lnTo>
                    <a:pt x="288" y="254"/>
                  </a:lnTo>
                  <a:cubicBezTo>
                    <a:pt x="288" y="254"/>
                    <a:pt x="186" y="9"/>
                    <a:pt x="110" y="85"/>
                  </a:cubicBezTo>
                  <a:cubicBezTo>
                    <a:pt x="34" y="170"/>
                    <a:pt x="0" y="491"/>
                    <a:pt x="237" y="57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672;p35"/>
            <p:cNvSpPr/>
            <p:nvPr/>
          </p:nvSpPr>
          <p:spPr>
            <a:xfrm>
              <a:off x="7394003" y="2693774"/>
              <a:ext cx="345958" cy="564736"/>
            </a:xfrm>
            <a:custGeom>
              <a:avLst/>
              <a:gdLst/>
              <a:ahLst/>
              <a:cxnLst/>
              <a:rect l="l" t="t" r="r" b="b"/>
              <a:pathLst>
                <a:path w="2032" h="3317" fill="none" extrusionOk="0">
                  <a:moveTo>
                    <a:pt x="1" y="3316"/>
                  </a:moveTo>
                  <a:cubicBezTo>
                    <a:pt x="1007" y="2995"/>
                    <a:pt x="2031" y="2140"/>
                    <a:pt x="1786" y="0"/>
                  </a:cubicBezTo>
                </a:path>
              </a:pathLst>
            </a:custGeom>
            <a:noFill/>
            <a:ln w="3375" cap="flat" cmpd="sng">
              <a:solidFill>
                <a:srgbClr val="633E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673;p35"/>
            <p:cNvSpPr/>
            <p:nvPr/>
          </p:nvSpPr>
          <p:spPr>
            <a:xfrm>
              <a:off x="6490970" y="2484871"/>
              <a:ext cx="154251" cy="89895"/>
            </a:xfrm>
            <a:custGeom>
              <a:avLst/>
              <a:gdLst/>
              <a:ahLst/>
              <a:cxnLst/>
              <a:rect l="l" t="t" r="r" b="b"/>
              <a:pathLst>
                <a:path w="906" h="528" extrusionOk="0">
                  <a:moveTo>
                    <a:pt x="754" y="0"/>
                  </a:moveTo>
                  <a:cubicBezTo>
                    <a:pt x="754" y="0"/>
                    <a:pt x="1" y="68"/>
                    <a:pt x="102" y="406"/>
                  </a:cubicBezTo>
                  <a:cubicBezTo>
                    <a:pt x="132" y="495"/>
                    <a:pt x="204" y="528"/>
                    <a:pt x="293" y="528"/>
                  </a:cubicBezTo>
                  <a:cubicBezTo>
                    <a:pt x="535" y="528"/>
                    <a:pt x="906" y="288"/>
                    <a:pt x="906" y="288"/>
                  </a:cubicBezTo>
                  <a:lnTo>
                    <a:pt x="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674;p35"/>
            <p:cNvSpPr/>
            <p:nvPr/>
          </p:nvSpPr>
          <p:spPr>
            <a:xfrm>
              <a:off x="7356547" y="2526584"/>
              <a:ext cx="127010" cy="82574"/>
            </a:xfrm>
            <a:custGeom>
              <a:avLst/>
              <a:gdLst/>
              <a:ahLst/>
              <a:cxnLst/>
              <a:rect l="l" t="t" r="r" b="b"/>
              <a:pathLst>
                <a:path w="746" h="485" extrusionOk="0">
                  <a:moveTo>
                    <a:pt x="153" y="1"/>
                  </a:moveTo>
                  <a:lnTo>
                    <a:pt x="1" y="288"/>
                  </a:lnTo>
                  <a:cubicBezTo>
                    <a:pt x="1" y="288"/>
                    <a:pt x="267" y="484"/>
                    <a:pt x="461" y="484"/>
                  </a:cubicBezTo>
                  <a:cubicBezTo>
                    <a:pt x="544" y="484"/>
                    <a:pt x="613" y="449"/>
                    <a:pt x="644" y="348"/>
                  </a:cubicBezTo>
                  <a:cubicBezTo>
                    <a:pt x="745" y="18"/>
                    <a:pt x="153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675;p35"/>
            <p:cNvSpPr/>
            <p:nvPr/>
          </p:nvSpPr>
          <p:spPr>
            <a:xfrm>
              <a:off x="5952284" y="1666626"/>
              <a:ext cx="2225403" cy="1381619"/>
            </a:xfrm>
            <a:custGeom>
              <a:avLst/>
              <a:gdLst/>
              <a:ahLst/>
              <a:cxnLst/>
              <a:rect l="l" t="t" r="r" b="b"/>
              <a:pathLst>
                <a:path w="13071" h="8115" extrusionOk="0">
                  <a:moveTo>
                    <a:pt x="10271" y="5435"/>
                  </a:moveTo>
                  <a:lnTo>
                    <a:pt x="10271" y="5435"/>
                  </a:lnTo>
                  <a:cubicBezTo>
                    <a:pt x="10271" y="5439"/>
                    <a:pt x="10271" y="5441"/>
                    <a:pt x="10271" y="5441"/>
                  </a:cubicBezTo>
                  <a:cubicBezTo>
                    <a:pt x="10271" y="5439"/>
                    <a:pt x="10271" y="5437"/>
                    <a:pt x="10271" y="5435"/>
                  </a:cubicBezTo>
                  <a:close/>
                  <a:moveTo>
                    <a:pt x="2454" y="7755"/>
                  </a:moveTo>
                  <a:lnTo>
                    <a:pt x="2454" y="7755"/>
                  </a:lnTo>
                  <a:cubicBezTo>
                    <a:pt x="2454" y="7756"/>
                    <a:pt x="2454" y="7757"/>
                    <a:pt x="2454" y="7759"/>
                  </a:cubicBezTo>
                  <a:lnTo>
                    <a:pt x="2463" y="7759"/>
                  </a:lnTo>
                  <a:cubicBezTo>
                    <a:pt x="2460" y="7757"/>
                    <a:pt x="2457" y="7756"/>
                    <a:pt x="2454" y="7755"/>
                  </a:cubicBezTo>
                  <a:close/>
                  <a:moveTo>
                    <a:pt x="7887" y="1"/>
                  </a:moveTo>
                  <a:cubicBezTo>
                    <a:pt x="7022" y="1"/>
                    <a:pt x="6266" y="224"/>
                    <a:pt x="5889" y="543"/>
                  </a:cubicBezTo>
                  <a:cubicBezTo>
                    <a:pt x="5889" y="543"/>
                    <a:pt x="5606" y="292"/>
                    <a:pt x="4932" y="292"/>
                  </a:cubicBezTo>
                  <a:cubicBezTo>
                    <a:pt x="4464" y="292"/>
                    <a:pt x="3808" y="413"/>
                    <a:pt x="2928" y="822"/>
                  </a:cubicBezTo>
                  <a:cubicBezTo>
                    <a:pt x="1" y="2184"/>
                    <a:pt x="568" y="5009"/>
                    <a:pt x="644" y="5813"/>
                  </a:cubicBezTo>
                  <a:cubicBezTo>
                    <a:pt x="812" y="6597"/>
                    <a:pt x="1686" y="7397"/>
                    <a:pt x="2454" y="7755"/>
                  </a:cubicBezTo>
                  <a:lnTo>
                    <a:pt x="2454" y="7755"/>
                  </a:lnTo>
                  <a:cubicBezTo>
                    <a:pt x="2444" y="7577"/>
                    <a:pt x="2336" y="6751"/>
                    <a:pt x="2395" y="6583"/>
                  </a:cubicBezTo>
                  <a:lnTo>
                    <a:pt x="2395" y="6583"/>
                  </a:lnTo>
                  <a:cubicBezTo>
                    <a:pt x="2395" y="6583"/>
                    <a:pt x="2395" y="6583"/>
                    <a:pt x="2395" y="6583"/>
                  </a:cubicBezTo>
                  <a:cubicBezTo>
                    <a:pt x="2369" y="6583"/>
                    <a:pt x="661" y="6575"/>
                    <a:pt x="1879" y="4341"/>
                  </a:cubicBezTo>
                  <a:lnTo>
                    <a:pt x="1879" y="4341"/>
                  </a:lnTo>
                  <a:cubicBezTo>
                    <a:pt x="1879" y="4341"/>
                    <a:pt x="1921" y="5534"/>
                    <a:pt x="2691" y="5830"/>
                  </a:cubicBezTo>
                  <a:cubicBezTo>
                    <a:pt x="2691" y="5830"/>
                    <a:pt x="2217" y="2658"/>
                    <a:pt x="5567" y="2421"/>
                  </a:cubicBezTo>
                  <a:cubicBezTo>
                    <a:pt x="5567" y="2421"/>
                    <a:pt x="6523" y="3698"/>
                    <a:pt x="7369" y="3884"/>
                  </a:cubicBezTo>
                  <a:lnTo>
                    <a:pt x="6599" y="2387"/>
                  </a:lnTo>
                  <a:lnTo>
                    <a:pt x="6599" y="2387"/>
                  </a:lnTo>
                  <a:cubicBezTo>
                    <a:pt x="6600" y="2388"/>
                    <a:pt x="7657" y="4113"/>
                    <a:pt x="9340" y="4451"/>
                  </a:cubicBezTo>
                  <a:lnTo>
                    <a:pt x="8723" y="2869"/>
                  </a:lnTo>
                  <a:lnTo>
                    <a:pt x="8723" y="2869"/>
                  </a:lnTo>
                  <a:cubicBezTo>
                    <a:pt x="8723" y="2869"/>
                    <a:pt x="10390" y="4478"/>
                    <a:pt x="10271" y="5435"/>
                  </a:cubicBezTo>
                  <a:lnTo>
                    <a:pt x="10271" y="5435"/>
                  </a:lnTo>
                  <a:cubicBezTo>
                    <a:pt x="10283" y="5346"/>
                    <a:pt x="10432" y="4325"/>
                    <a:pt x="11031" y="4325"/>
                  </a:cubicBezTo>
                  <a:cubicBezTo>
                    <a:pt x="11142" y="4325"/>
                    <a:pt x="11268" y="4360"/>
                    <a:pt x="11413" y="4443"/>
                  </a:cubicBezTo>
                  <a:cubicBezTo>
                    <a:pt x="12343" y="4965"/>
                    <a:pt x="11927" y="6794"/>
                    <a:pt x="10492" y="6794"/>
                  </a:cubicBezTo>
                  <a:cubicBezTo>
                    <a:pt x="10439" y="6794"/>
                    <a:pt x="10385" y="6791"/>
                    <a:pt x="10330" y="6786"/>
                  </a:cubicBezTo>
                  <a:lnTo>
                    <a:pt x="10330" y="6786"/>
                  </a:lnTo>
                  <a:cubicBezTo>
                    <a:pt x="10330" y="6786"/>
                    <a:pt x="10423" y="7420"/>
                    <a:pt x="10042" y="8114"/>
                  </a:cubicBezTo>
                  <a:cubicBezTo>
                    <a:pt x="13071" y="7437"/>
                    <a:pt x="12479" y="2531"/>
                    <a:pt x="10888" y="1084"/>
                  </a:cubicBezTo>
                  <a:cubicBezTo>
                    <a:pt x="10019" y="297"/>
                    <a:pt x="8881" y="1"/>
                    <a:pt x="78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676;p35"/>
            <p:cNvSpPr/>
            <p:nvPr/>
          </p:nvSpPr>
          <p:spPr>
            <a:xfrm>
              <a:off x="6250570" y="2787244"/>
              <a:ext cx="518597" cy="485567"/>
            </a:xfrm>
            <a:custGeom>
              <a:avLst/>
              <a:gdLst/>
              <a:ahLst/>
              <a:cxnLst/>
              <a:rect l="l" t="t" r="r" b="b"/>
              <a:pathLst>
                <a:path w="3046" h="2852" fill="none" extrusionOk="0">
                  <a:moveTo>
                    <a:pt x="643" y="1"/>
                  </a:moveTo>
                  <a:cubicBezTo>
                    <a:pt x="643" y="1"/>
                    <a:pt x="0" y="2124"/>
                    <a:pt x="3045" y="285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677;p35"/>
            <p:cNvSpPr/>
            <p:nvPr/>
          </p:nvSpPr>
          <p:spPr>
            <a:xfrm>
              <a:off x="6802026" y="1815088"/>
              <a:ext cx="402142" cy="510084"/>
            </a:xfrm>
            <a:custGeom>
              <a:avLst/>
              <a:gdLst/>
              <a:ahLst/>
              <a:cxnLst/>
              <a:rect l="l" t="t" r="r" b="b"/>
              <a:pathLst>
                <a:path w="2362" h="2996" fill="none" extrusionOk="0">
                  <a:moveTo>
                    <a:pt x="1" y="1"/>
                  </a:moveTo>
                  <a:cubicBezTo>
                    <a:pt x="1" y="1"/>
                    <a:pt x="745" y="2691"/>
                    <a:pt x="2361" y="299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678;p35"/>
            <p:cNvSpPr/>
            <p:nvPr/>
          </p:nvSpPr>
          <p:spPr>
            <a:xfrm>
              <a:off x="6244782" y="2202588"/>
              <a:ext cx="321271" cy="456794"/>
            </a:xfrm>
            <a:custGeom>
              <a:avLst/>
              <a:gdLst/>
              <a:ahLst/>
              <a:cxnLst/>
              <a:rect l="l" t="t" r="r" b="b"/>
              <a:pathLst>
                <a:path w="1887" h="2683" fill="none" extrusionOk="0">
                  <a:moveTo>
                    <a:pt x="51" y="364"/>
                  </a:moveTo>
                  <a:cubicBezTo>
                    <a:pt x="51" y="364"/>
                    <a:pt x="0" y="2234"/>
                    <a:pt x="973" y="2682"/>
                  </a:cubicBezTo>
                  <a:cubicBezTo>
                    <a:pt x="973" y="2682"/>
                    <a:pt x="787" y="770"/>
                    <a:pt x="188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679;p35"/>
            <p:cNvSpPr/>
            <p:nvPr/>
          </p:nvSpPr>
          <p:spPr>
            <a:xfrm>
              <a:off x="7369486" y="2104692"/>
              <a:ext cx="504295" cy="488291"/>
            </a:xfrm>
            <a:custGeom>
              <a:avLst/>
              <a:gdLst/>
              <a:ahLst/>
              <a:cxnLst/>
              <a:rect l="l" t="t" r="r" b="b"/>
              <a:pathLst>
                <a:path w="2962" h="2868" fill="none" extrusionOk="0">
                  <a:moveTo>
                    <a:pt x="1" y="0"/>
                  </a:moveTo>
                  <a:cubicBezTo>
                    <a:pt x="1" y="0"/>
                    <a:pt x="1921" y="1557"/>
                    <a:pt x="1938" y="2868"/>
                  </a:cubicBezTo>
                  <a:cubicBezTo>
                    <a:pt x="1938" y="2868"/>
                    <a:pt x="1955" y="1819"/>
                    <a:pt x="2962" y="157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680;p35"/>
            <p:cNvSpPr/>
            <p:nvPr/>
          </p:nvSpPr>
          <p:spPr>
            <a:xfrm>
              <a:off x="6168337" y="2427325"/>
              <a:ext cx="95343" cy="270876"/>
            </a:xfrm>
            <a:custGeom>
              <a:avLst/>
              <a:gdLst/>
              <a:ahLst/>
              <a:cxnLst/>
              <a:rect l="l" t="t" r="r" b="b"/>
              <a:pathLst>
                <a:path w="560" h="1591" fill="none" extrusionOk="0">
                  <a:moveTo>
                    <a:pt x="559" y="0"/>
                  </a:moveTo>
                  <a:cubicBezTo>
                    <a:pt x="559" y="0"/>
                    <a:pt x="1" y="601"/>
                    <a:pt x="229" y="159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681;p35"/>
            <p:cNvSpPr/>
            <p:nvPr/>
          </p:nvSpPr>
          <p:spPr>
            <a:xfrm>
              <a:off x="6234566" y="3087574"/>
              <a:ext cx="799517" cy="431767"/>
            </a:xfrm>
            <a:custGeom>
              <a:avLst/>
              <a:gdLst/>
              <a:ahLst/>
              <a:cxnLst/>
              <a:rect l="l" t="t" r="r" b="b"/>
              <a:pathLst>
                <a:path w="4696" h="2536" extrusionOk="0">
                  <a:moveTo>
                    <a:pt x="4239" y="0"/>
                  </a:moveTo>
                  <a:cubicBezTo>
                    <a:pt x="3932" y="0"/>
                    <a:pt x="3814" y="773"/>
                    <a:pt x="3757" y="919"/>
                  </a:cubicBezTo>
                  <a:cubicBezTo>
                    <a:pt x="3706" y="1079"/>
                    <a:pt x="1" y="589"/>
                    <a:pt x="1202" y="2171"/>
                  </a:cubicBezTo>
                  <a:cubicBezTo>
                    <a:pt x="1404" y="2434"/>
                    <a:pt x="1750" y="2535"/>
                    <a:pt x="2144" y="2535"/>
                  </a:cubicBezTo>
                  <a:cubicBezTo>
                    <a:pt x="3101" y="2535"/>
                    <a:pt x="4341" y="1940"/>
                    <a:pt x="4484" y="1646"/>
                  </a:cubicBezTo>
                  <a:cubicBezTo>
                    <a:pt x="4696" y="1232"/>
                    <a:pt x="4620" y="81"/>
                    <a:pt x="4281" y="5"/>
                  </a:cubicBezTo>
                  <a:cubicBezTo>
                    <a:pt x="4267" y="2"/>
                    <a:pt x="4252" y="0"/>
                    <a:pt x="4239" y="0"/>
                  </a:cubicBezTo>
                  <a:close/>
                </a:path>
              </a:pathLst>
            </a:custGeom>
            <a:solidFill>
              <a:srgbClr val="B88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682;p35"/>
            <p:cNvSpPr/>
            <p:nvPr/>
          </p:nvSpPr>
          <p:spPr>
            <a:xfrm>
              <a:off x="6439213" y="3457027"/>
              <a:ext cx="401972" cy="132629"/>
            </a:xfrm>
            <a:custGeom>
              <a:avLst/>
              <a:gdLst/>
              <a:ahLst/>
              <a:cxnLst/>
              <a:rect l="l" t="t" r="r" b="b"/>
              <a:pathLst>
                <a:path w="2361" h="779" fill="none" extrusionOk="0">
                  <a:moveTo>
                    <a:pt x="2360" y="34"/>
                  </a:moveTo>
                  <a:cubicBezTo>
                    <a:pt x="2360" y="34"/>
                    <a:pt x="770" y="779"/>
                    <a:pt x="0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683;p35"/>
            <p:cNvSpPr/>
            <p:nvPr/>
          </p:nvSpPr>
          <p:spPr>
            <a:xfrm>
              <a:off x="6951851" y="3104089"/>
              <a:ext cx="49204" cy="124116"/>
            </a:xfrm>
            <a:custGeom>
              <a:avLst/>
              <a:gdLst/>
              <a:ahLst/>
              <a:cxnLst/>
              <a:rect l="l" t="t" r="r" b="b"/>
              <a:pathLst>
                <a:path w="289" h="729" fill="none" extrusionOk="0">
                  <a:moveTo>
                    <a:pt x="1" y="728"/>
                  </a:moveTo>
                  <a:cubicBezTo>
                    <a:pt x="1" y="728"/>
                    <a:pt x="51" y="1"/>
                    <a:pt x="170" y="77"/>
                  </a:cubicBezTo>
                  <a:cubicBezTo>
                    <a:pt x="288" y="153"/>
                    <a:pt x="288" y="542"/>
                    <a:pt x="288" y="54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684;p35"/>
            <p:cNvSpPr/>
            <p:nvPr/>
          </p:nvSpPr>
          <p:spPr>
            <a:xfrm>
              <a:off x="6604871" y="3053693"/>
              <a:ext cx="427851" cy="333019"/>
            </a:xfrm>
            <a:custGeom>
              <a:avLst/>
              <a:gdLst/>
              <a:ahLst/>
              <a:cxnLst/>
              <a:rect l="l" t="t" r="r" b="b"/>
              <a:pathLst>
                <a:path w="2513" h="1956" fill="none" extrusionOk="0">
                  <a:moveTo>
                    <a:pt x="0" y="1185"/>
                  </a:moveTo>
                  <a:cubicBezTo>
                    <a:pt x="0" y="1185"/>
                    <a:pt x="1396" y="1067"/>
                    <a:pt x="1582" y="1118"/>
                  </a:cubicBezTo>
                  <a:cubicBezTo>
                    <a:pt x="1582" y="1118"/>
                    <a:pt x="1717" y="1"/>
                    <a:pt x="2106" y="204"/>
                  </a:cubicBezTo>
                  <a:cubicBezTo>
                    <a:pt x="2496" y="407"/>
                    <a:pt x="2512" y="1811"/>
                    <a:pt x="2216" y="19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685;p35"/>
            <p:cNvSpPr/>
            <p:nvPr/>
          </p:nvSpPr>
          <p:spPr>
            <a:xfrm>
              <a:off x="6987945" y="3087574"/>
              <a:ext cx="727500" cy="422573"/>
            </a:xfrm>
            <a:custGeom>
              <a:avLst/>
              <a:gdLst/>
              <a:ahLst/>
              <a:cxnLst/>
              <a:rect l="l" t="t" r="r" b="b"/>
              <a:pathLst>
                <a:path w="4273" h="2482" extrusionOk="0">
                  <a:moveTo>
                    <a:pt x="458" y="0"/>
                  </a:moveTo>
                  <a:cubicBezTo>
                    <a:pt x="444" y="0"/>
                    <a:pt x="429" y="2"/>
                    <a:pt x="415" y="5"/>
                  </a:cubicBezTo>
                  <a:cubicBezTo>
                    <a:pt x="76" y="81"/>
                    <a:pt x="0" y="1232"/>
                    <a:pt x="203" y="1646"/>
                  </a:cubicBezTo>
                  <a:cubicBezTo>
                    <a:pt x="351" y="1935"/>
                    <a:pt x="1540" y="2482"/>
                    <a:pt x="2482" y="2482"/>
                  </a:cubicBezTo>
                  <a:cubicBezTo>
                    <a:pt x="2894" y="2482"/>
                    <a:pt x="3258" y="2378"/>
                    <a:pt x="3469" y="2103"/>
                  </a:cubicBezTo>
                  <a:cubicBezTo>
                    <a:pt x="4273" y="1051"/>
                    <a:pt x="2909" y="945"/>
                    <a:pt x="1889" y="945"/>
                  </a:cubicBezTo>
                  <a:cubicBezTo>
                    <a:pt x="1632" y="945"/>
                    <a:pt x="1397" y="952"/>
                    <a:pt x="1223" y="952"/>
                  </a:cubicBezTo>
                  <a:cubicBezTo>
                    <a:pt x="1050" y="952"/>
                    <a:pt x="939" y="945"/>
                    <a:pt x="931" y="919"/>
                  </a:cubicBezTo>
                  <a:cubicBezTo>
                    <a:pt x="882" y="773"/>
                    <a:pt x="764" y="0"/>
                    <a:pt x="458" y="0"/>
                  </a:cubicBezTo>
                  <a:close/>
                </a:path>
              </a:pathLst>
            </a:custGeom>
            <a:solidFill>
              <a:srgbClr val="B88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686;p35"/>
            <p:cNvSpPr/>
            <p:nvPr/>
          </p:nvSpPr>
          <p:spPr>
            <a:xfrm>
              <a:off x="7262907" y="3419571"/>
              <a:ext cx="325698" cy="160040"/>
            </a:xfrm>
            <a:custGeom>
              <a:avLst/>
              <a:gdLst/>
              <a:ahLst/>
              <a:cxnLst/>
              <a:rect l="l" t="t" r="r" b="b"/>
              <a:pathLst>
                <a:path w="1913" h="940" fill="none" extrusionOk="0">
                  <a:moveTo>
                    <a:pt x="1" y="331"/>
                  </a:moveTo>
                  <a:cubicBezTo>
                    <a:pt x="1" y="331"/>
                    <a:pt x="1473" y="940"/>
                    <a:pt x="1913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687;p35"/>
            <p:cNvSpPr/>
            <p:nvPr/>
          </p:nvSpPr>
          <p:spPr>
            <a:xfrm>
              <a:off x="7013823" y="3101365"/>
              <a:ext cx="56354" cy="133991"/>
            </a:xfrm>
            <a:custGeom>
              <a:avLst/>
              <a:gdLst/>
              <a:ahLst/>
              <a:cxnLst/>
              <a:rect l="l" t="t" r="r" b="b"/>
              <a:pathLst>
                <a:path w="331" h="787" fill="none" extrusionOk="0">
                  <a:moveTo>
                    <a:pt x="220" y="787"/>
                  </a:moveTo>
                  <a:cubicBezTo>
                    <a:pt x="220" y="787"/>
                    <a:pt x="330" y="0"/>
                    <a:pt x="195" y="76"/>
                  </a:cubicBezTo>
                  <a:cubicBezTo>
                    <a:pt x="60" y="144"/>
                    <a:pt x="0" y="508"/>
                    <a:pt x="0" y="50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688;p35"/>
            <p:cNvSpPr/>
            <p:nvPr/>
          </p:nvSpPr>
          <p:spPr>
            <a:xfrm>
              <a:off x="6989307" y="3053693"/>
              <a:ext cx="428021" cy="333019"/>
            </a:xfrm>
            <a:custGeom>
              <a:avLst/>
              <a:gdLst/>
              <a:ahLst/>
              <a:cxnLst/>
              <a:rect l="l" t="t" r="r" b="b"/>
              <a:pathLst>
                <a:path w="2514" h="1956" fill="none" extrusionOk="0">
                  <a:moveTo>
                    <a:pt x="2513" y="1185"/>
                  </a:moveTo>
                  <a:cubicBezTo>
                    <a:pt x="2513" y="1185"/>
                    <a:pt x="1117" y="1067"/>
                    <a:pt x="923" y="1118"/>
                  </a:cubicBezTo>
                  <a:cubicBezTo>
                    <a:pt x="923" y="1118"/>
                    <a:pt x="796" y="1"/>
                    <a:pt x="407" y="204"/>
                  </a:cubicBezTo>
                  <a:cubicBezTo>
                    <a:pt x="18" y="407"/>
                    <a:pt x="1" y="1811"/>
                    <a:pt x="297" y="19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689;p35"/>
            <p:cNvSpPr/>
            <p:nvPr/>
          </p:nvSpPr>
          <p:spPr>
            <a:xfrm>
              <a:off x="5832765" y="1844031"/>
              <a:ext cx="236484" cy="184386"/>
            </a:xfrm>
            <a:custGeom>
              <a:avLst/>
              <a:gdLst/>
              <a:ahLst/>
              <a:cxnLst/>
              <a:rect l="l" t="t" r="r" b="b"/>
              <a:pathLst>
                <a:path w="1389" h="1083" extrusionOk="0">
                  <a:moveTo>
                    <a:pt x="680" y="1"/>
                  </a:moveTo>
                  <a:cubicBezTo>
                    <a:pt x="597" y="1"/>
                    <a:pt x="515" y="39"/>
                    <a:pt x="441" y="135"/>
                  </a:cubicBezTo>
                  <a:cubicBezTo>
                    <a:pt x="1" y="685"/>
                    <a:pt x="1041" y="1083"/>
                    <a:pt x="1041" y="1083"/>
                  </a:cubicBezTo>
                  <a:lnTo>
                    <a:pt x="1388" y="651"/>
                  </a:lnTo>
                  <a:cubicBezTo>
                    <a:pt x="1388" y="651"/>
                    <a:pt x="1022" y="1"/>
                    <a:pt x="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690;p35"/>
            <p:cNvSpPr/>
            <p:nvPr/>
          </p:nvSpPr>
          <p:spPr>
            <a:xfrm>
              <a:off x="5832765" y="1783421"/>
              <a:ext cx="236484" cy="244997"/>
            </a:xfrm>
            <a:custGeom>
              <a:avLst/>
              <a:gdLst/>
              <a:ahLst/>
              <a:cxnLst/>
              <a:rect l="l" t="t" r="r" b="b"/>
              <a:pathLst>
                <a:path w="1389" h="1439" fill="none" extrusionOk="0">
                  <a:moveTo>
                    <a:pt x="1041" y="1439"/>
                  </a:moveTo>
                  <a:cubicBezTo>
                    <a:pt x="1041" y="1439"/>
                    <a:pt x="1" y="1041"/>
                    <a:pt x="441" y="491"/>
                  </a:cubicBezTo>
                  <a:cubicBezTo>
                    <a:pt x="821" y="1"/>
                    <a:pt x="1388" y="1007"/>
                    <a:pt x="1388" y="100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691;p35"/>
            <p:cNvSpPr/>
            <p:nvPr/>
          </p:nvSpPr>
          <p:spPr>
            <a:xfrm>
              <a:off x="6055969" y="1755669"/>
              <a:ext cx="203284" cy="170596"/>
            </a:xfrm>
            <a:custGeom>
              <a:avLst/>
              <a:gdLst/>
              <a:ahLst/>
              <a:cxnLst/>
              <a:rect l="l" t="t" r="r" b="b"/>
              <a:pathLst>
                <a:path w="1194" h="1002" extrusionOk="0">
                  <a:moveTo>
                    <a:pt x="652" y="1"/>
                  </a:moveTo>
                  <a:cubicBezTo>
                    <a:pt x="593" y="1"/>
                    <a:pt x="531" y="24"/>
                    <a:pt x="466" y="79"/>
                  </a:cubicBezTo>
                  <a:cubicBezTo>
                    <a:pt x="1" y="485"/>
                    <a:pt x="822" y="1001"/>
                    <a:pt x="822" y="1001"/>
                  </a:cubicBezTo>
                  <a:lnTo>
                    <a:pt x="1194" y="688"/>
                  </a:lnTo>
                  <a:cubicBezTo>
                    <a:pt x="1194" y="688"/>
                    <a:pt x="971" y="1"/>
                    <a:pt x="6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692;p35"/>
            <p:cNvSpPr/>
            <p:nvPr/>
          </p:nvSpPr>
          <p:spPr>
            <a:xfrm>
              <a:off x="6055969" y="1708508"/>
              <a:ext cx="203284" cy="217756"/>
            </a:xfrm>
            <a:custGeom>
              <a:avLst/>
              <a:gdLst/>
              <a:ahLst/>
              <a:cxnLst/>
              <a:rect l="l" t="t" r="r" b="b"/>
              <a:pathLst>
                <a:path w="1194" h="1279" fill="none" extrusionOk="0">
                  <a:moveTo>
                    <a:pt x="822" y="1278"/>
                  </a:moveTo>
                  <a:cubicBezTo>
                    <a:pt x="822" y="1278"/>
                    <a:pt x="1" y="762"/>
                    <a:pt x="466" y="356"/>
                  </a:cubicBezTo>
                  <a:cubicBezTo>
                    <a:pt x="881" y="1"/>
                    <a:pt x="1194" y="965"/>
                    <a:pt x="1194" y="96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693;p35"/>
            <p:cNvSpPr/>
            <p:nvPr/>
          </p:nvSpPr>
          <p:spPr>
            <a:xfrm>
              <a:off x="5809780" y="2091752"/>
              <a:ext cx="194601" cy="138417"/>
            </a:xfrm>
            <a:custGeom>
              <a:avLst/>
              <a:gdLst/>
              <a:ahLst/>
              <a:cxnLst/>
              <a:rect l="l" t="t" r="r" b="b"/>
              <a:pathLst>
                <a:path w="1143" h="813" extrusionOk="0">
                  <a:moveTo>
                    <a:pt x="463" y="1"/>
                  </a:moveTo>
                  <a:cubicBezTo>
                    <a:pt x="354" y="1"/>
                    <a:pt x="261" y="52"/>
                    <a:pt x="212" y="195"/>
                  </a:cubicBezTo>
                  <a:cubicBezTo>
                    <a:pt x="0" y="770"/>
                    <a:pt x="973" y="812"/>
                    <a:pt x="973" y="812"/>
                  </a:cubicBezTo>
                  <a:lnTo>
                    <a:pt x="1142" y="355"/>
                  </a:lnTo>
                  <a:cubicBezTo>
                    <a:pt x="1142" y="355"/>
                    <a:pt x="748" y="1"/>
                    <a:pt x="4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694;p35"/>
            <p:cNvSpPr/>
            <p:nvPr/>
          </p:nvSpPr>
          <p:spPr>
            <a:xfrm>
              <a:off x="5809780" y="2036930"/>
              <a:ext cx="194601" cy="193239"/>
            </a:xfrm>
            <a:custGeom>
              <a:avLst/>
              <a:gdLst/>
              <a:ahLst/>
              <a:cxnLst/>
              <a:rect l="l" t="t" r="r" b="b"/>
              <a:pathLst>
                <a:path w="1143" h="1135" fill="none" extrusionOk="0">
                  <a:moveTo>
                    <a:pt x="973" y="1134"/>
                  </a:moveTo>
                  <a:cubicBezTo>
                    <a:pt x="973" y="1134"/>
                    <a:pt x="0" y="1092"/>
                    <a:pt x="212" y="517"/>
                  </a:cubicBezTo>
                  <a:cubicBezTo>
                    <a:pt x="390" y="1"/>
                    <a:pt x="1142" y="677"/>
                    <a:pt x="1142" y="67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695;p35"/>
            <p:cNvSpPr/>
            <p:nvPr/>
          </p:nvSpPr>
          <p:spPr>
            <a:xfrm>
              <a:off x="8026330" y="1825133"/>
              <a:ext cx="206179" cy="135693"/>
            </a:xfrm>
            <a:custGeom>
              <a:avLst/>
              <a:gdLst/>
              <a:ahLst/>
              <a:cxnLst/>
              <a:rect l="l" t="t" r="r" b="b"/>
              <a:pathLst>
                <a:path w="1211" h="797" extrusionOk="0">
                  <a:moveTo>
                    <a:pt x="637" y="0"/>
                  </a:moveTo>
                  <a:cubicBezTo>
                    <a:pt x="332" y="0"/>
                    <a:pt x="0" y="407"/>
                    <a:pt x="0" y="407"/>
                  </a:cubicBezTo>
                  <a:lnTo>
                    <a:pt x="254" y="796"/>
                  </a:lnTo>
                  <a:cubicBezTo>
                    <a:pt x="254" y="796"/>
                    <a:pt x="1210" y="602"/>
                    <a:pt x="923" y="170"/>
                  </a:cubicBezTo>
                  <a:cubicBezTo>
                    <a:pt x="839" y="47"/>
                    <a:pt x="739" y="0"/>
                    <a:pt x="6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696;p35"/>
            <p:cNvSpPr/>
            <p:nvPr/>
          </p:nvSpPr>
          <p:spPr>
            <a:xfrm>
              <a:off x="8026330" y="1770481"/>
              <a:ext cx="206179" cy="190345"/>
            </a:xfrm>
            <a:custGeom>
              <a:avLst/>
              <a:gdLst/>
              <a:ahLst/>
              <a:cxnLst/>
              <a:rect l="l" t="t" r="r" b="b"/>
              <a:pathLst>
                <a:path w="1211" h="1118" fill="none" extrusionOk="0">
                  <a:moveTo>
                    <a:pt x="0" y="728"/>
                  </a:moveTo>
                  <a:cubicBezTo>
                    <a:pt x="0" y="728"/>
                    <a:pt x="593" y="1"/>
                    <a:pt x="923" y="491"/>
                  </a:cubicBezTo>
                  <a:cubicBezTo>
                    <a:pt x="1210" y="923"/>
                    <a:pt x="254" y="1117"/>
                    <a:pt x="254" y="111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697;p35"/>
            <p:cNvSpPr/>
            <p:nvPr/>
          </p:nvSpPr>
          <p:spPr>
            <a:xfrm>
              <a:off x="8060892" y="2026715"/>
              <a:ext cx="170085" cy="106920"/>
            </a:xfrm>
            <a:custGeom>
              <a:avLst/>
              <a:gdLst/>
              <a:ahLst/>
              <a:cxnLst/>
              <a:rect l="l" t="t" r="r" b="b"/>
              <a:pathLst>
                <a:path w="999" h="628" extrusionOk="0">
                  <a:moveTo>
                    <a:pt x="542" y="1"/>
                  </a:moveTo>
                  <a:cubicBezTo>
                    <a:pt x="294" y="1"/>
                    <a:pt x="0" y="247"/>
                    <a:pt x="0" y="247"/>
                  </a:cubicBezTo>
                  <a:lnTo>
                    <a:pt x="153" y="627"/>
                  </a:lnTo>
                  <a:cubicBezTo>
                    <a:pt x="153" y="627"/>
                    <a:pt x="999" y="627"/>
                    <a:pt x="821" y="204"/>
                  </a:cubicBezTo>
                  <a:cubicBezTo>
                    <a:pt x="760" y="53"/>
                    <a:pt x="656" y="1"/>
                    <a:pt x="5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698;p35"/>
            <p:cNvSpPr/>
            <p:nvPr/>
          </p:nvSpPr>
          <p:spPr>
            <a:xfrm>
              <a:off x="8060892" y="1979384"/>
              <a:ext cx="170085" cy="154251"/>
            </a:xfrm>
            <a:custGeom>
              <a:avLst/>
              <a:gdLst/>
              <a:ahLst/>
              <a:cxnLst/>
              <a:rect l="l" t="t" r="r" b="b"/>
              <a:pathLst>
                <a:path w="999" h="906" fill="none" extrusionOk="0">
                  <a:moveTo>
                    <a:pt x="0" y="525"/>
                  </a:moveTo>
                  <a:cubicBezTo>
                    <a:pt x="0" y="525"/>
                    <a:pt x="626" y="0"/>
                    <a:pt x="821" y="482"/>
                  </a:cubicBezTo>
                  <a:cubicBezTo>
                    <a:pt x="999" y="905"/>
                    <a:pt x="153" y="905"/>
                    <a:pt x="153" y="90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699;p35"/>
            <p:cNvSpPr/>
            <p:nvPr/>
          </p:nvSpPr>
          <p:spPr>
            <a:xfrm>
              <a:off x="7875143" y="1724002"/>
              <a:ext cx="180130" cy="133139"/>
            </a:xfrm>
            <a:custGeom>
              <a:avLst/>
              <a:gdLst/>
              <a:ahLst/>
              <a:cxnLst/>
              <a:rect l="l" t="t" r="r" b="b"/>
              <a:pathLst>
                <a:path w="1058" h="782" extrusionOk="0">
                  <a:moveTo>
                    <a:pt x="500" y="1"/>
                  </a:moveTo>
                  <a:cubicBezTo>
                    <a:pt x="197" y="1"/>
                    <a:pt x="0" y="527"/>
                    <a:pt x="0" y="527"/>
                  </a:cubicBezTo>
                  <a:lnTo>
                    <a:pt x="322" y="781"/>
                  </a:lnTo>
                  <a:cubicBezTo>
                    <a:pt x="322" y="781"/>
                    <a:pt x="1058" y="358"/>
                    <a:pt x="702" y="79"/>
                  </a:cubicBezTo>
                  <a:cubicBezTo>
                    <a:pt x="631" y="23"/>
                    <a:pt x="563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700;p35"/>
            <p:cNvSpPr/>
            <p:nvPr/>
          </p:nvSpPr>
          <p:spPr>
            <a:xfrm>
              <a:off x="7875143" y="1682630"/>
              <a:ext cx="180130" cy="174511"/>
            </a:xfrm>
            <a:custGeom>
              <a:avLst/>
              <a:gdLst/>
              <a:ahLst/>
              <a:cxnLst/>
              <a:rect l="l" t="t" r="r" b="b"/>
              <a:pathLst>
                <a:path w="1058" h="1025" fill="none" extrusionOk="0">
                  <a:moveTo>
                    <a:pt x="0" y="770"/>
                  </a:moveTo>
                  <a:cubicBezTo>
                    <a:pt x="0" y="770"/>
                    <a:pt x="288" y="1"/>
                    <a:pt x="702" y="322"/>
                  </a:cubicBezTo>
                  <a:cubicBezTo>
                    <a:pt x="1058" y="601"/>
                    <a:pt x="322" y="1024"/>
                    <a:pt x="322" y="102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2331;p46"/>
          <p:cNvGrpSpPr/>
          <p:nvPr/>
        </p:nvGrpSpPr>
        <p:grpSpPr>
          <a:xfrm rot="899958">
            <a:off x="8060795" y="3996615"/>
            <a:ext cx="1154483" cy="1152493"/>
            <a:chOff x="5038275" y="4355925"/>
            <a:chExt cx="382850" cy="376575"/>
          </a:xfrm>
        </p:grpSpPr>
        <p:sp>
          <p:nvSpPr>
            <p:cNvPr id="160" name="Google Shape;2332;p46"/>
            <p:cNvSpPr/>
            <p:nvPr/>
          </p:nvSpPr>
          <p:spPr>
            <a:xfrm>
              <a:off x="5052275" y="4355925"/>
              <a:ext cx="327825" cy="323500"/>
            </a:xfrm>
            <a:custGeom>
              <a:avLst/>
              <a:gdLst/>
              <a:ahLst/>
              <a:cxnLst/>
              <a:rect l="l" t="t" r="r" b="b"/>
              <a:pathLst>
                <a:path w="13113" h="12940" extrusionOk="0">
                  <a:moveTo>
                    <a:pt x="10997" y="1452"/>
                  </a:moveTo>
                  <a:cubicBezTo>
                    <a:pt x="11294" y="1511"/>
                    <a:pt x="11497" y="1629"/>
                    <a:pt x="11573" y="1773"/>
                  </a:cubicBezTo>
                  <a:cubicBezTo>
                    <a:pt x="11598" y="1824"/>
                    <a:pt x="11615" y="1900"/>
                    <a:pt x="11607" y="1976"/>
                  </a:cubicBezTo>
                  <a:cubicBezTo>
                    <a:pt x="11547" y="1756"/>
                    <a:pt x="11327" y="1553"/>
                    <a:pt x="10997" y="1452"/>
                  </a:cubicBezTo>
                  <a:close/>
                  <a:moveTo>
                    <a:pt x="9932" y="1502"/>
                  </a:moveTo>
                  <a:cubicBezTo>
                    <a:pt x="9729" y="1663"/>
                    <a:pt x="9678" y="1951"/>
                    <a:pt x="9610" y="2340"/>
                  </a:cubicBezTo>
                  <a:lnTo>
                    <a:pt x="9610" y="2323"/>
                  </a:lnTo>
                  <a:cubicBezTo>
                    <a:pt x="9602" y="2188"/>
                    <a:pt x="9619" y="1798"/>
                    <a:pt x="9830" y="1578"/>
                  </a:cubicBezTo>
                  <a:cubicBezTo>
                    <a:pt x="9855" y="1553"/>
                    <a:pt x="9889" y="1528"/>
                    <a:pt x="9932" y="1502"/>
                  </a:cubicBezTo>
                  <a:close/>
                  <a:moveTo>
                    <a:pt x="11048" y="2771"/>
                  </a:moveTo>
                  <a:cubicBezTo>
                    <a:pt x="10769" y="2949"/>
                    <a:pt x="10473" y="3042"/>
                    <a:pt x="10329" y="3067"/>
                  </a:cubicBezTo>
                  <a:cubicBezTo>
                    <a:pt x="10160" y="3101"/>
                    <a:pt x="10008" y="3194"/>
                    <a:pt x="9906" y="3330"/>
                  </a:cubicBezTo>
                  <a:cubicBezTo>
                    <a:pt x="9771" y="3186"/>
                    <a:pt x="9636" y="3059"/>
                    <a:pt x="9483" y="2940"/>
                  </a:cubicBezTo>
                  <a:lnTo>
                    <a:pt x="10837" y="2864"/>
                  </a:lnTo>
                  <a:cubicBezTo>
                    <a:pt x="10913" y="2830"/>
                    <a:pt x="10981" y="2805"/>
                    <a:pt x="11048" y="2771"/>
                  </a:cubicBezTo>
                  <a:close/>
                  <a:moveTo>
                    <a:pt x="10438" y="0"/>
                  </a:moveTo>
                  <a:cubicBezTo>
                    <a:pt x="9599" y="0"/>
                    <a:pt x="9100" y="330"/>
                    <a:pt x="8823" y="623"/>
                  </a:cubicBezTo>
                  <a:cubicBezTo>
                    <a:pt x="8290" y="1181"/>
                    <a:pt x="8214" y="1917"/>
                    <a:pt x="8214" y="2264"/>
                  </a:cubicBezTo>
                  <a:cubicBezTo>
                    <a:pt x="7701" y="2087"/>
                    <a:pt x="7149" y="2006"/>
                    <a:pt x="6587" y="2006"/>
                  </a:cubicBezTo>
                  <a:cubicBezTo>
                    <a:pt x="6315" y="2006"/>
                    <a:pt x="6042" y="2025"/>
                    <a:pt x="5770" y="2061"/>
                  </a:cubicBezTo>
                  <a:cubicBezTo>
                    <a:pt x="5761" y="1807"/>
                    <a:pt x="5643" y="1604"/>
                    <a:pt x="5364" y="1485"/>
                  </a:cubicBezTo>
                  <a:cubicBezTo>
                    <a:pt x="5254" y="1438"/>
                    <a:pt x="5150" y="1417"/>
                    <a:pt x="5052" y="1417"/>
                  </a:cubicBezTo>
                  <a:cubicBezTo>
                    <a:pt x="4612" y="1417"/>
                    <a:pt x="4292" y="1831"/>
                    <a:pt x="4154" y="2052"/>
                  </a:cubicBezTo>
                  <a:cubicBezTo>
                    <a:pt x="4095" y="1900"/>
                    <a:pt x="4018" y="1731"/>
                    <a:pt x="3951" y="1587"/>
                  </a:cubicBezTo>
                  <a:cubicBezTo>
                    <a:pt x="3909" y="1477"/>
                    <a:pt x="3875" y="1409"/>
                    <a:pt x="3875" y="1409"/>
                  </a:cubicBezTo>
                  <a:cubicBezTo>
                    <a:pt x="3875" y="1409"/>
                    <a:pt x="3858" y="1359"/>
                    <a:pt x="3799" y="1325"/>
                  </a:cubicBezTo>
                  <a:cubicBezTo>
                    <a:pt x="3799" y="1316"/>
                    <a:pt x="3790" y="1308"/>
                    <a:pt x="3790" y="1308"/>
                  </a:cubicBezTo>
                  <a:lnTo>
                    <a:pt x="3765" y="1308"/>
                  </a:lnTo>
                  <a:cubicBezTo>
                    <a:pt x="3749" y="1302"/>
                    <a:pt x="3731" y="1300"/>
                    <a:pt x="3711" y="1300"/>
                  </a:cubicBezTo>
                  <a:cubicBezTo>
                    <a:pt x="3669" y="1300"/>
                    <a:pt x="3619" y="1313"/>
                    <a:pt x="3562" y="1342"/>
                  </a:cubicBezTo>
                  <a:cubicBezTo>
                    <a:pt x="3545" y="1359"/>
                    <a:pt x="3528" y="1367"/>
                    <a:pt x="3511" y="1375"/>
                  </a:cubicBezTo>
                  <a:cubicBezTo>
                    <a:pt x="3494" y="1384"/>
                    <a:pt x="3477" y="1392"/>
                    <a:pt x="3460" y="1401"/>
                  </a:cubicBezTo>
                  <a:cubicBezTo>
                    <a:pt x="3435" y="1418"/>
                    <a:pt x="3426" y="1443"/>
                    <a:pt x="3435" y="1477"/>
                  </a:cubicBezTo>
                  <a:cubicBezTo>
                    <a:pt x="3418" y="1536"/>
                    <a:pt x="3452" y="1578"/>
                    <a:pt x="3469" y="1595"/>
                  </a:cubicBezTo>
                  <a:cubicBezTo>
                    <a:pt x="3536" y="1765"/>
                    <a:pt x="3689" y="2010"/>
                    <a:pt x="3815" y="2188"/>
                  </a:cubicBezTo>
                  <a:cubicBezTo>
                    <a:pt x="3401" y="2188"/>
                    <a:pt x="2597" y="2264"/>
                    <a:pt x="2318" y="2712"/>
                  </a:cubicBezTo>
                  <a:cubicBezTo>
                    <a:pt x="2267" y="2780"/>
                    <a:pt x="2234" y="2856"/>
                    <a:pt x="2208" y="2915"/>
                  </a:cubicBezTo>
                  <a:cubicBezTo>
                    <a:pt x="2191" y="2949"/>
                    <a:pt x="2132" y="3076"/>
                    <a:pt x="2183" y="3245"/>
                  </a:cubicBezTo>
                  <a:cubicBezTo>
                    <a:pt x="2208" y="3346"/>
                    <a:pt x="2259" y="3440"/>
                    <a:pt x="2335" y="3516"/>
                  </a:cubicBezTo>
                  <a:cubicBezTo>
                    <a:pt x="855" y="4708"/>
                    <a:pt x="0" y="6485"/>
                    <a:pt x="702" y="8422"/>
                  </a:cubicBezTo>
                  <a:cubicBezTo>
                    <a:pt x="432" y="9522"/>
                    <a:pt x="203" y="11814"/>
                    <a:pt x="1548" y="12939"/>
                  </a:cubicBezTo>
                  <a:lnTo>
                    <a:pt x="11683" y="12939"/>
                  </a:lnTo>
                  <a:cubicBezTo>
                    <a:pt x="12689" y="12068"/>
                    <a:pt x="12935" y="10875"/>
                    <a:pt x="12816" y="9666"/>
                  </a:cubicBezTo>
                  <a:cubicBezTo>
                    <a:pt x="12749" y="8566"/>
                    <a:pt x="12359" y="7585"/>
                    <a:pt x="12046" y="6959"/>
                  </a:cubicBezTo>
                  <a:cubicBezTo>
                    <a:pt x="11674" y="6104"/>
                    <a:pt x="11260" y="5394"/>
                    <a:pt x="11006" y="4988"/>
                  </a:cubicBezTo>
                  <a:cubicBezTo>
                    <a:pt x="11099" y="4869"/>
                    <a:pt x="11150" y="4717"/>
                    <a:pt x="11150" y="4565"/>
                  </a:cubicBezTo>
                  <a:lnTo>
                    <a:pt x="11150" y="4269"/>
                  </a:lnTo>
                  <a:cubicBezTo>
                    <a:pt x="11607" y="4099"/>
                    <a:pt x="12233" y="3753"/>
                    <a:pt x="12630" y="3127"/>
                  </a:cubicBezTo>
                  <a:cubicBezTo>
                    <a:pt x="13053" y="2475"/>
                    <a:pt x="13112" y="1731"/>
                    <a:pt x="12808" y="1130"/>
                  </a:cubicBezTo>
                  <a:cubicBezTo>
                    <a:pt x="12562" y="656"/>
                    <a:pt x="11987" y="73"/>
                    <a:pt x="10617" y="5"/>
                  </a:cubicBezTo>
                  <a:cubicBezTo>
                    <a:pt x="10555" y="2"/>
                    <a:pt x="10496" y="0"/>
                    <a:pt x="10438" y="0"/>
                  </a:cubicBez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333;p46"/>
            <p:cNvSpPr/>
            <p:nvPr/>
          </p:nvSpPr>
          <p:spPr>
            <a:xfrm>
              <a:off x="5038275" y="4406000"/>
              <a:ext cx="382850" cy="273425"/>
            </a:xfrm>
            <a:custGeom>
              <a:avLst/>
              <a:gdLst/>
              <a:ahLst/>
              <a:cxnLst/>
              <a:rect l="l" t="t" r="r" b="b"/>
              <a:pathLst>
                <a:path w="15314" h="10937" extrusionOk="0">
                  <a:moveTo>
                    <a:pt x="7135" y="0"/>
                  </a:moveTo>
                  <a:cubicBezTo>
                    <a:pt x="3747" y="0"/>
                    <a:pt x="1" y="2948"/>
                    <a:pt x="1262" y="6419"/>
                  </a:cubicBezTo>
                  <a:cubicBezTo>
                    <a:pt x="992" y="7519"/>
                    <a:pt x="772" y="9811"/>
                    <a:pt x="2117" y="10936"/>
                  </a:cubicBezTo>
                  <a:lnTo>
                    <a:pt x="12243" y="10936"/>
                  </a:lnTo>
                  <a:cubicBezTo>
                    <a:pt x="15313" y="8289"/>
                    <a:pt x="11321" y="2604"/>
                    <a:pt x="11321" y="2604"/>
                  </a:cubicBezTo>
                  <a:cubicBezTo>
                    <a:pt x="10488" y="762"/>
                    <a:pt x="8858" y="0"/>
                    <a:pt x="7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334;p46"/>
            <p:cNvSpPr/>
            <p:nvPr/>
          </p:nvSpPr>
          <p:spPr>
            <a:xfrm>
              <a:off x="5343475" y="4512325"/>
              <a:ext cx="65375" cy="167100"/>
            </a:xfrm>
            <a:custGeom>
              <a:avLst/>
              <a:gdLst/>
              <a:ahLst/>
              <a:cxnLst/>
              <a:rect l="l" t="t" r="r" b="b"/>
              <a:pathLst>
                <a:path w="2615" h="6684" fill="none" extrusionOk="0">
                  <a:moveTo>
                    <a:pt x="1" y="1"/>
                  </a:moveTo>
                  <a:cubicBezTo>
                    <a:pt x="1" y="1"/>
                    <a:pt x="2615" y="3824"/>
                    <a:pt x="35" y="668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335;p46"/>
            <p:cNvSpPr/>
            <p:nvPr/>
          </p:nvSpPr>
          <p:spPr>
            <a:xfrm>
              <a:off x="5119525" y="4582000"/>
              <a:ext cx="186750" cy="95525"/>
            </a:xfrm>
            <a:custGeom>
              <a:avLst/>
              <a:gdLst/>
              <a:ahLst/>
              <a:cxnLst/>
              <a:rect l="l" t="t" r="r" b="b"/>
              <a:pathLst>
                <a:path w="7470" h="3821" extrusionOk="0">
                  <a:moveTo>
                    <a:pt x="3731" y="1"/>
                  </a:moveTo>
                  <a:cubicBezTo>
                    <a:pt x="3563" y="1"/>
                    <a:pt x="3388" y="8"/>
                    <a:pt x="3206" y="22"/>
                  </a:cubicBezTo>
                  <a:cubicBezTo>
                    <a:pt x="373" y="242"/>
                    <a:pt x="0" y="2179"/>
                    <a:pt x="203" y="3820"/>
                  </a:cubicBezTo>
                  <a:lnTo>
                    <a:pt x="7182" y="3820"/>
                  </a:lnTo>
                  <a:cubicBezTo>
                    <a:pt x="7470" y="1952"/>
                    <a:pt x="6552" y="1"/>
                    <a:pt x="3731" y="1"/>
                  </a:cubicBezTo>
                  <a:close/>
                </a:path>
              </a:pathLst>
            </a:custGeom>
            <a:solidFill>
              <a:srgbClr val="422924">
                <a:alpha val="132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336;p46"/>
            <p:cNvSpPr/>
            <p:nvPr/>
          </p:nvSpPr>
          <p:spPr>
            <a:xfrm>
              <a:off x="5136400" y="4476000"/>
              <a:ext cx="97975" cy="45600"/>
            </a:xfrm>
            <a:custGeom>
              <a:avLst/>
              <a:gdLst/>
              <a:ahLst/>
              <a:cxnLst/>
              <a:rect l="l" t="t" r="r" b="b"/>
              <a:pathLst>
                <a:path w="3919" h="1824" extrusionOk="0">
                  <a:moveTo>
                    <a:pt x="3093" y="1"/>
                  </a:moveTo>
                  <a:cubicBezTo>
                    <a:pt x="2033" y="1"/>
                    <a:pt x="1" y="1059"/>
                    <a:pt x="231" y="1597"/>
                  </a:cubicBezTo>
                  <a:cubicBezTo>
                    <a:pt x="296" y="1756"/>
                    <a:pt x="527" y="1824"/>
                    <a:pt x="842" y="1824"/>
                  </a:cubicBezTo>
                  <a:cubicBezTo>
                    <a:pt x="1905" y="1824"/>
                    <a:pt x="3919" y="1041"/>
                    <a:pt x="3690" y="303"/>
                  </a:cubicBezTo>
                  <a:cubicBezTo>
                    <a:pt x="3624" y="89"/>
                    <a:pt x="3399" y="1"/>
                    <a:pt x="3093" y="1"/>
                  </a:cubicBezTo>
                  <a:close/>
                </a:path>
              </a:pathLst>
            </a:custGeom>
            <a:solidFill>
              <a:srgbClr val="422924">
                <a:alpha val="132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337;p46"/>
            <p:cNvSpPr/>
            <p:nvPr/>
          </p:nvSpPr>
          <p:spPr>
            <a:xfrm>
              <a:off x="5116650" y="4483925"/>
              <a:ext cx="63450" cy="53250"/>
            </a:xfrm>
            <a:custGeom>
              <a:avLst/>
              <a:gdLst/>
              <a:ahLst/>
              <a:cxnLst/>
              <a:rect l="l" t="t" r="r" b="b"/>
              <a:pathLst>
                <a:path w="2538" h="2130" extrusionOk="0">
                  <a:moveTo>
                    <a:pt x="1095" y="0"/>
                  </a:moveTo>
                  <a:cubicBezTo>
                    <a:pt x="989" y="0"/>
                    <a:pt x="879" y="25"/>
                    <a:pt x="767" y="79"/>
                  </a:cubicBezTo>
                  <a:cubicBezTo>
                    <a:pt x="0" y="443"/>
                    <a:pt x="412" y="2129"/>
                    <a:pt x="1275" y="2129"/>
                  </a:cubicBezTo>
                  <a:cubicBezTo>
                    <a:pt x="1373" y="2129"/>
                    <a:pt x="1478" y="2107"/>
                    <a:pt x="1587" y="2059"/>
                  </a:cubicBezTo>
                  <a:cubicBezTo>
                    <a:pt x="2537" y="1644"/>
                    <a:pt x="1962" y="0"/>
                    <a:pt x="10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338;p46"/>
            <p:cNvSpPr/>
            <p:nvPr/>
          </p:nvSpPr>
          <p:spPr>
            <a:xfrm>
              <a:off x="5114450" y="4473400"/>
              <a:ext cx="68550" cy="73850"/>
            </a:xfrm>
            <a:custGeom>
              <a:avLst/>
              <a:gdLst/>
              <a:ahLst/>
              <a:cxnLst/>
              <a:rect l="l" t="t" r="r" b="b"/>
              <a:pathLst>
                <a:path w="2742" h="2954" fill="none" extrusionOk="0">
                  <a:moveTo>
                    <a:pt x="855" y="500"/>
                  </a:moveTo>
                  <a:cubicBezTo>
                    <a:pt x="1887" y="1"/>
                    <a:pt x="2741" y="2014"/>
                    <a:pt x="1675" y="2480"/>
                  </a:cubicBezTo>
                  <a:cubicBezTo>
                    <a:pt x="609" y="2953"/>
                    <a:pt x="0" y="906"/>
                    <a:pt x="855" y="5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339;p46"/>
            <p:cNvSpPr/>
            <p:nvPr/>
          </p:nvSpPr>
          <p:spPr>
            <a:xfrm>
              <a:off x="5195325" y="4453075"/>
              <a:ext cx="64500" cy="54250"/>
            </a:xfrm>
            <a:custGeom>
              <a:avLst/>
              <a:gdLst/>
              <a:ahLst/>
              <a:cxnLst/>
              <a:rect l="l" t="t" r="r" b="b"/>
              <a:pathLst>
                <a:path w="2580" h="2170" extrusionOk="0">
                  <a:moveTo>
                    <a:pt x="1113" y="0"/>
                  </a:moveTo>
                  <a:cubicBezTo>
                    <a:pt x="1007" y="0"/>
                    <a:pt x="896" y="24"/>
                    <a:pt x="784" y="78"/>
                  </a:cubicBezTo>
                  <a:cubicBezTo>
                    <a:pt x="1" y="458"/>
                    <a:pt x="420" y="2170"/>
                    <a:pt x="1298" y="2170"/>
                  </a:cubicBezTo>
                  <a:cubicBezTo>
                    <a:pt x="1398" y="2170"/>
                    <a:pt x="1503" y="2148"/>
                    <a:pt x="1613" y="2100"/>
                  </a:cubicBezTo>
                  <a:cubicBezTo>
                    <a:pt x="2579" y="1677"/>
                    <a:pt x="1995" y="0"/>
                    <a:pt x="1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340;p46"/>
            <p:cNvSpPr/>
            <p:nvPr/>
          </p:nvSpPr>
          <p:spPr>
            <a:xfrm>
              <a:off x="5193125" y="4442525"/>
              <a:ext cx="69600" cy="74900"/>
            </a:xfrm>
            <a:custGeom>
              <a:avLst/>
              <a:gdLst/>
              <a:ahLst/>
              <a:cxnLst/>
              <a:rect l="l" t="t" r="r" b="b"/>
              <a:pathLst>
                <a:path w="2784" h="2996" fill="none" extrusionOk="0">
                  <a:moveTo>
                    <a:pt x="872" y="500"/>
                  </a:moveTo>
                  <a:cubicBezTo>
                    <a:pt x="1921" y="1"/>
                    <a:pt x="2783" y="2048"/>
                    <a:pt x="1701" y="2522"/>
                  </a:cubicBezTo>
                  <a:cubicBezTo>
                    <a:pt x="618" y="2996"/>
                    <a:pt x="0" y="923"/>
                    <a:pt x="872" y="5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341;p46"/>
            <p:cNvSpPr/>
            <p:nvPr/>
          </p:nvSpPr>
          <p:spPr>
            <a:xfrm>
              <a:off x="5112750" y="4524500"/>
              <a:ext cx="55650" cy="20425"/>
            </a:xfrm>
            <a:custGeom>
              <a:avLst/>
              <a:gdLst/>
              <a:ahLst/>
              <a:cxnLst/>
              <a:rect l="l" t="t" r="r" b="b"/>
              <a:pathLst>
                <a:path w="2226" h="817" extrusionOk="0">
                  <a:moveTo>
                    <a:pt x="1005" y="1"/>
                  </a:moveTo>
                  <a:cubicBezTo>
                    <a:pt x="407" y="1"/>
                    <a:pt x="1" y="554"/>
                    <a:pt x="1" y="554"/>
                  </a:cubicBezTo>
                  <a:lnTo>
                    <a:pt x="2225" y="816"/>
                  </a:lnTo>
                  <a:cubicBezTo>
                    <a:pt x="1781" y="196"/>
                    <a:pt x="1359" y="1"/>
                    <a:pt x="10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342;p46"/>
            <p:cNvSpPr/>
            <p:nvPr/>
          </p:nvSpPr>
          <p:spPr>
            <a:xfrm>
              <a:off x="5113900" y="4525875"/>
              <a:ext cx="44925" cy="29425"/>
            </a:xfrm>
            <a:custGeom>
              <a:avLst/>
              <a:gdLst/>
              <a:ahLst/>
              <a:cxnLst/>
              <a:rect l="l" t="t" r="r" b="b"/>
              <a:pathLst>
                <a:path w="1797" h="1177" extrusionOk="0">
                  <a:moveTo>
                    <a:pt x="888" y="1"/>
                  </a:moveTo>
                  <a:cubicBezTo>
                    <a:pt x="259" y="1"/>
                    <a:pt x="0" y="887"/>
                    <a:pt x="665" y="1133"/>
                  </a:cubicBezTo>
                  <a:cubicBezTo>
                    <a:pt x="746" y="1163"/>
                    <a:pt x="824" y="1176"/>
                    <a:pt x="897" y="1176"/>
                  </a:cubicBezTo>
                  <a:cubicBezTo>
                    <a:pt x="1497" y="1176"/>
                    <a:pt x="1797" y="284"/>
                    <a:pt x="1156" y="51"/>
                  </a:cubicBezTo>
                  <a:cubicBezTo>
                    <a:pt x="1061" y="16"/>
                    <a:pt x="971" y="1"/>
                    <a:pt x="8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343;p46"/>
            <p:cNvSpPr/>
            <p:nvPr/>
          </p:nvSpPr>
          <p:spPr>
            <a:xfrm>
              <a:off x="5112750" y="4501750"/>
              <a:ext cx="54600" cy="41900"/>
            </a:xfrm>
            <a:custGeom>
              <a:avLst/>
              <a:gdLst/>
              <a:ahLst/>
              <a:cxnLst/>
              <a:rect l="l" t="t" r="r" b="b"/>
              <a:pathLst>
                <a:path w="2184" h="1676" fill="none" extrusionOk="0">
                  <a:moveTo>
                    <a:pt x="1" y="1464"/>
                  </a:moveTo>
                  <a:cubicBezTo>
                    <a:pt x="1" y="1464"/>
                    <a:pt x="990" y="1"/>
                    <a:pt x="2183" y="167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344;p46"/>
            <p:cNvSpPr/>
            <p:nvPr/>
          </p:nvSpPr>
          <p:spPr>
            <a:xfrm>
              <a:off x="5227750" y="4477175"/>
              <a:ext cx="39400" cy="36225"/>
            </a:xfrm>
            <a:custGeom>
              <a:avLst/>
              <a:gdLst/>
              <a:ahLst/>
              <a:cxnLst/>
              <a:rect l="l" t="t" r="r" b="b"/>
              <a:pathLst>
                <a:path w="1576" h="1449" extrusionOk="0">
                  <a:moveTo>
                    <a:pt x="1145" y="1"/>
                  </a:moveTo>
                  <a:cubicBezTo>
                    <a:pt x="0" y="1"/>
                    <a:pt x="113" y="1440"/>
                    <a:pt x="113" y="1440"/>
                  </a:cubicBezTo>
                  <a:lnTo>
                    <a:pt x="1576" y="1449"/>
                  </a:lnTo>
                  <a:lnTo>
                    <a:pt x="1517" y="45"/>
                  </a:lnTo>
                  <a:cubicBezTo>
                    <a:pt x="1380" y="14"/>
                    <a:pt x="1256" y="1"/>
                    <a:pt x="1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345;p46"/>
            <p:cNvSpPr/>
            <p:nvPr/>
          </p:nvSpPr>
          <p:spPr>
            <a:xfrm>
              <a:off x="5230475" y="4482500"/>
              <a:ext cx="39550" cy="27725"/>
            </a:xfrm>
            <a:custGeom>
              <a:avLst/>
              <a:gdLst/>
              <a:ahLst/>
              <a:cxnLst/>
              <a:rect l="l" t="t" r="r" b="b"/>
              <a:pathLst>
                <a:path w="1582" h="1109" extrusionOk="0">
                  <a:moveTo>
                    <a:pt x="870" y="0"/>
                  </a:moveTo>
                  <a:cubicBezTo>
                    <a:pt x="836" y="0"/>
                    <a:pt x="801" y="3"/>
                    <a:pt x="765" y="9"/>
                  </a:cubicBezTo>
                  <a:cubicBezTo>
                    <a:pt x="0" y="130"/>
                    <a:pt x="124" y="1108"/>
                    <a:pt x="779" y="1108"/>
                  </a:cubicBezTo>
                  <a:cubicBezTo>
                    <a:pt x="812" y="1108"/>
                    <a:pt x="847" y="1106"/>
                    <a:pt x="883" y="1100"/>
                  </a:cubicBezTo>
                  <a:cubicBezTo>
                    <a:pt x="1582" y="988"/>
                    <a:pt x="1488" y="0"/>
                    <a:pt x="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346;p46"/>
            <p:cNvSpPr/>
            <p:nvPr/>
          </p:nvSpPr>
          <p:spPr>
            <a:xfrm>
              <a:off x="5227175" y="4469825"/>
              <a:ext cx="38500" cy="43375"/>
            </a:xfrm>
            <a:custGeom>
              <a:avLst/>
              <a:gdLst/>
              <a:ahLst/>
              <a:cxnLst/>
              <a:rect l="l" t="t" r="r" b="b"/>
              <a:pathLst>
                <a:path w="1540" h="1735" fill="none" extrusionOk="0">
                  <a:moveTo>
                    <a:pt x="136" y="1734"/>
                  </a:moveTo>
                  <a:cubicBezTo>
                    <a:pt x="136" y="1734"/>
                    <a:pt x="0" y="0"/>
                    <a:pt x="1540" y="33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347;p46"/>
            <p:cNvSpPr/>
            <p:nvPr/>
          </p:nvSpPr>
          <p:spPr>
            <a:xfrm>
              <a:off x="5176275" y="4502025"/>
              <a:ext cx="39700" cy="19175"/>
            </a:xfrm>
            <a:custGeom>
              <a:avLst/>
              <a:gdLst/>
              <a:ahLst/>
              <a:cxnLst/>
              <a:rect l="l" t="t" r="r" b="b"/>
              <a:pathLst>
                <a:path w="1588" h="767" extrusionOk="0">
                  <a:moveTo>
                    <a:pt x="711" y="0"/>
                  </a:moveTo>
                  <a:cubicBezTo>
                    <a:pt x="603" y="0"/>
                    <a:pt x="508" y="22"/>
                    <a:pt x="454" y="74"/>
                  </a:cubicBezTo>
                  <a:cubicBezTo>
                    <a:pt x="22" y="479"/>
                    <a:pt x="0" y="767"/>
                    <a:pt x="308" y="767"/>
                  </a:cubicBezTo>
                  <a:cubicBezTo>
                    <a:pt x="477" y="767"/>
                    <a:pt x="744" y="681"/>
                    <a:pt x="1097" y="480"/>
                  </a:cubicBezTo>
                  <a:cubicBezTo>
                    <a:pt x="1588" y="258"/>
                    <a:pt x="1077" y="0"/>
                    <a:pt x="711" y="0"/>
                  </a:cubicBezTo>
                  <a:close/>
                </a:path>
              </a:pathLst>
            </a:custGeom>
            <a:solidFill>
              <a:srgbClr val="F0A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348;p46"/>
            <p:cNvSpPr/>
            <p:nvPr/>
          </p:nvSpPr>
          <p:spPr>
            <a:xfrm>
              <a:off x="5184225" y="4507250"/>
              <a:ext cx="19275" cy="9325"/>
            </a:xfrm>
            <a:custGeom>
              <a:avLst/>
              <a:gdLst/>
              <a:ahLst/>
              <a:cxnLst/>
              <a:rect l="l" t="t" r="r" b="b"/>
              <a:pathLst>
                <a:path w="771" h="373" extrusionOk="0">
                  <a:moveTo>
                    <a:pt x="540" y="0"/>
                  </a:moveTo>
                  <a:cubicBezTo>
                    <a:pt x="297" y="0"/>
                    <a:pt x="13" y="196"/>
                    <a:pt x="1" y="364"/>
                  </a:cubicBezTo>
                  <a:cubicBezTo>
                    <a:pt x="4" y="370"/>
                    <a:pt x="12" y="373"/>
                    <a:pt x="26" y="373"/>
                  </a:cubicBezTo>
                  <a:cubicBezTo>
                    <a:pt x="160" y="373"/>
                    <a:pt x="771" y="85"/>
                    <a:pt x="771" y="85"/>
                  </a:cubicBezTo>
                  <a:cubicBezTo>
                    <a:pt x="708" y="25"/>
                    <a:pt x="627" y="0"/>
                    <a:pt x="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349;p46"/>
            <p:cNvSpPr/>
            <p:nvPr/>
          </p:nvSpPr>
          <p:spPr>
            <a:xfrm>
              <a:off x="5187625" y="4514225"/>
              <a:ext cx="16300" cy="7000"/>
            </a:xfrm>
            <a:custGeom>
              <a:avLst/>
              <a:gdLst/>
              <a:ahLst/>
              <a:cxnLst/>
              <a:rect l="l" t="t" r="r" b="b"/>
              <a:pathLst>
                <a:path w="652" h="280" fill="none" extrusionOk="0">
                  <a:moveTo>
                    <a:pt x="0" y="280"/>
                  </a:moveTo>
                  <a:lnTo>
                    <a:pt x="652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350;p46"/>
            <p:cNvSpPr/>
            <p:nvPr/>
          </p:nvSpPr>
          <p:spPr>
            <a:xfrm>
              <a:off x="5174725" y="4510200"/>
              <a:ext cx="5300" cy="17175"/>
            </a:xfrm>
            <a:custGeom>
              <a:avLst/>
              <a:gdLst/>
              <a:ahLst/>
              <a:cxnLst/>
              <a:rect l="l" t="t" r="r" b="b"/>
              <a:pathLst>
                <a:path w="212" h="687" fill="none" extrusionOk="0">
                  <a:moveTo>
                    <a:pt x="0" y="1"/>
                  </a:moveTo>
                  <a:cubicBezTo>
                    <a:pt x="0" y="1"/>
                    <a:pt x="212" y="187"/>
                    <a:pt x="169" y="68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351;p46"/>
            <p:cNvSpPr/>
            <p:nvPr/>
          </p:nvSpPr>
          <p:spPr>
            <a:xfrm>
              <a:off x="5203050" y="4498150"/>
              <a:ext cx="9550" cy="15050"/>
            </a:xfrm>
            <a:custGeom>
              <a:avLst/>
              <a:gdLst/>
              <a:ahLst/>
              <a:cxnLst/>
              <a:rect l="l" t="t" r="r" b="b"/>
              <a:pathLst>
                <a:path w="382" h="602" fill="none" extrusionOk="0">
                  <a:moveTo>
                    <a:pt x="18" y="1"/>
                  </a:moveTo>
                  <a:cubicBezTo>
                    <a:pt x="18" y="1"/>
                    <a:pt x="1" y="288"/>
                    <a:pt x="381" y="60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352;p46"/>
            <p:cNvSpPr/>
            <p:nvPr/>
          </p:nvSpPr>
          <p:spPr>
            <a:xfrm>
              <a:off x="5266200" y="4571125"/>
              <a:ext cx="38375" cy="73750"/>
            </a:xfrm>
            <a:custGeom>
              <a:avLst/>
              <a:gdLst/>
              <a:ahLst/>
              <a:cxnLst/>
              <a:rect l="l" t="t" r="r" b="b"/>
              <a:pathLst>
                <a:path w="1535" h="2950" extrusionOk="0">
                  <a:moveTo>
                    <a:pt x="1180" y="0"/>
                  </a:moveTo>
                  <a:lnTo>
                    <a:pt x="21" y="728"/>
                  </a:lnTo>
                  <a:cubicBezTo>
                    <a:pt x="1" y="2370"/>
                    <a:pt x="197" y="2949"/>
                    <a:pt x="440" y="2949"/>
                  </a:cubicBezTo>
                  <a:cubicBezTo>
                    <a:pt x="902" y="2949"/>
                    <a:pt x="1535" y="859"/>
                    <a:pt x="11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353;p46"/>
            <p:cNvSpPr/>
            <p:nvPr/>
          </p:nvSpPr>
          <p:spPr>
            <a:xfrm>
              <a:off x="5265225" y="4571125"/>
              <a:ext cx="44025" cy="137275"/>
            </a:xfrm>
            <a:custGeom>
              <a:avLst/>
              <a:gdLst/>
              <a:ahLst/>
              <a:cxnLst/>
              <a:rect l="l" t="t" r="r" b="b"/>
              <a:pathLst>
                <a:path w="1761" h="5491" fill="none" extrusionOk="0">
                  <a:moveTo>
                    <a:pt x="60" y="728"/>
                  </a:moveTo>
                  <a:cubicBezTo>
                    <a:pt x="1" y="5490"/>
                    <a:pt x="1760" y="1311"/>
                    <a:pt x="1219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354;p46"/>
            <p:cNvSpPr/>
            <p:nvPr/>
          </p:nvSpPr>
          <p:spPr>
            <a:xfrm>
              <a:off x="5106850" y="4593100"/>
              <a:ext cx="38850" cy="73725"/>
            </a:xfrm>
            <a:custGeom>
              <a:avLst/>
              <a:gdLst/>
              <a:ahLst/>
              <a:cxnLst/>
              <a:rect l="l" t="t" r="r" b="b"/>
              <a:pathLst>
                <a:path w="1554" h="2949" extrusionOk="0">
                  <a:moveTo>
                    <a:pt x="364" y="1"/>
                  </a:moveTo>
                  <a:lnTo>
                    <a:pt x="364" y="1"/>
                  </a:lnTo>
                  <a:cubicBezTo>
                    <a:pt x="0" y="756"/>
                    <a:pt x="649" y="2948"/>
                    <a:pt x="1119" y="2948"/>
                  </a:cubicBezTo>
                  <a:cubicBezTo>
                    <a:pt x="1360" y="2948"/>
                    <a:pt x="1554" y="2372"/>
                    <a:pt x="1539" y="728"/>
                  </a:cubicBezTo>
                  <a:lnTo>
                    <a:pt x="3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355;p46"/>
            <p:cNvSpPr/>
            <p:nvPr/>
          </p:nvSpPr>
          <p:spPr>
            <a:xfrm>
              <a:off x="5102175" y="4593100"/>
              <a:ext cx="44225" cy="139400"/>
            </a:xfrm>
            <a:custGeom>
              <a:avLst/>
              <a:gdLst/>
              <a:ahLst/>
              <a:cxnLst/>
              <a:rect l="l" t="t" r="r" b="b"/>
              <a:pathLst>
                <a:path w="1769" h="5576" fill="none" extrusionOk="0">
                  <a:moveTo>
                    <a:pt x="1726" y="728"/>
                  </a:moveTo>
                  <a:cubicBezTo>
                    <a:pt x="1769" y="5576"/>
                    <a:pt x="1" y="1143"/>
                    <a:pt x="551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356;p46"/>
            <p:cNvSpPr/>
            <p:nvPr/>
          </p:nvSpPr>
          <p:spPr>
            <a:xfrm>
              <a:off x="5093325" y="4391350"/>
              <a:ext cx="121600" cy="65300"/>
            </a:xfrm>
            <a:custGeom>
              <a:avLst/>
              <a:gdLst/>
              <a:ahLst/>
              <a:cxnLst/>
              <a:rect l="l" t="t" r="r" b="b"/>
              <a:pathLst>
                <a:path w="4864" h="2612" extrusionOk="0">
                  <a:moveTo>
                    <a:pt x="3411" y="1"/>
                  </a:moveTo>
                  <a:cubicBezTo>
                    <a:pt x="2809" y="1"/>
                    <a:pt x="2427" y="771"/>
                    <a:pt x="2427" y="771"/>
                  </a:cubicBezTo>
                  <a:cubicBezTo>
                    <a:pt x="2427" y="771"/>
                    <a:pt x="2354" y="766"/>
                    <a:pt x="2236" y="766"/>
                  </a:cubicBezTo>
                  <a:cubicBezTo>
                    <a:pt x="1846" y="766"/>
                    <a:pt x="969" y="820"/>
                    <a:pt x="676" y="1295"/>
                  </a:cubicBezTo>
                  <a:cubicBezTo>
                    <a:pt x="0" y="2367"/>
                    <a:pt x="1857" y="2612"/>
                    <a:pt x="2597" y="2612"/>
                  </a:cubicBezTo>
                  <a:cubicBezTo>
                    <a:pt x="2663" y="2612"/>
                    <a:pt x="2720" y="2610"/>
                    <a:pt x="2766" y="2606"/>
                  </a:cubicBezTo>
                  <a:cubicBezTo>
                    <a:pt x="3324" y="2564"/>
                    <a:pt x="4864" y="551"/>
                    <a:pt x="3722" y="68"/>
                  </a:cubicBezTo>
                  <a:cubicBezTo>
                    <a:pt x="3613" y="21"/>
                    <a:pt x="3509" y="1"/>
                    <a:pt x="3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357;p46"/>
            <p:cNvSpPr/>
            <p:nvPr/>
          </p:nvSpPr>
          <p:spPr>
            <a:xfrm>
              <a:off x="5134325" y="4388400"/>
              <a:ext cx="24125" cy="27925"/>
            </a:xfrm>
            <a:custGeom>
              <a:avLst/>
              <a:gdLst/>
              <a:ahLst/>
              <a:cxnLst/>
              <a:rect l="l" t="t" r="r" b="b"/>
              <a:pathLst>
                <a:path w="965" h="1117" extrusionOk="0">
                  <a:moveTo>
                    <a:pt x="508" y="0"/>
                  </a:moveTo>
                  <a:cubicBezTo>
                    <a:pt x="508" y="0"/>
                    <a:pt x="356" y="9"/>
                    <a:pt x="178" y="102"/>
                  </a:cubicBezTo>
                  <a:cubicBezTo>
                    <a:pt x="1" y="195"/>
                    <a:pt x="703" y="1117"/>
                    <a:pt x="703" y="1117"/>
                  </a:cubicBezTo>
                  <a:lnTo>
                    <a:pt x="939" y="1075"/>
                  </a:lnTo>
                  <a:cubicBezTo>
                    <a:pt x="965" y="770"/>
                    <a:pt x="508" y="0"/>
                    <a:pt x="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358;p46"/>
            <p:cNvSpPr/>
            <p:nvPr/>
          </p:nvSpPr>
          <p:spPr>
            <a:xfrm>
              <a:off x="5135600" y="4386275"/>
              <a:ext cx="26250" cy="48250"/>
            </a:xfrm>
            <a:custGeom>
              <a:avLst/>
              <a:gdLst/>
              <a:ahLst/>
              <a:cxnLst/>
              <a:rect l="l" t="t" r="r" b="b"/>
              <a:pathLst>
                <a:path w="1050" h="1930" fill="none" extrusionOk="0">
                  <a:moveTo>
                    <a:pt x="897" y="1929"/>
                  </a:moveTo>
                  <a:cubicBezTo>
                    <a:pt x="897" y="1929"/>
                    <a:pt x="626" y="957"/>
                    <a:pt x="136" y="381"/>
                  </a:cubicBezTo>
                  <a:cubicBezTo>
                    <a:pt x="136" y="381"/>
                    <a:pt x="0" y="263"/>
                    <a:pt x="229" y="128"/>
                  </a:cubicBezTo>
                  <a:cubicBezTo>
                    <a:pt x="466" y="1"/>
                    <a:pt x="550" y="195"/>
                    <a:pt x="550" y="195"/>
                  </a:cubicBezTo>
                  <a:cubicBezTo>
                    <a:pt x="550" y="195"/>
                    <a:pt x="1049" y="1439"/>
                    <a:pt x="939" y="191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359;p46"/>
            <p:cNvSpPr/>
            <p:nvPr/>
          </p:nvSpPr>
          <p:spPr>
            <a:xfrm>
              <a:off x="5122275" y="4417375"/>
              <a:ext cx="20325" cy="12075"/>
            </a:xfrm>
            <a:custGeom>
              <a:avLst/>
              <a:gdLst/>
              <a:ahLst/>
              <a:cxnLst/>
              <a:rect l="l" t="t" r="r" b="b"/>
              <a:pathLst>
                <a:path w="813" h="483" fill="none" extrusionOk="0">
                  <a:moveTo>
                    <a:pt x="0" y="482"/>
                  </a:moveTo>
                  <a:cubicBezTo>
                    <a:pt x="0" y="482"/>
                    <a:pt x="483" y="76"/>
                    <a:pt x="812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360;p46"/>
            <p:cNvSpPr/>
            <p:nvPr/>
          </p:nvSpPr>
          <p:spPr>
            <a:xfrm>
              <a:off x="5163500" y="4404900"/>
              <a:ext cx="17600" cy="5925"/>
            </a:xfrm>
            <a:custGeom>
              <a:avLst/>
              <a:gdLst/>
              <a:ahLst/>
              <a:cxnLst/>
              <a:rect l="l" t="t" r="r" b="b"/>
              <a:pathLst>
                <a:path w="704" h="237" fill="none" extrusionOk="0">
                  <a:moveTo>
                    <a:pt x="1" y="237"/>
                  </a:moveTo>
                  <a:cubicBezTo>
                    <a:pt x="1" y="237"/>
                    <a:pt x="238" y="0"/>
                    <a:pt x="703" y="14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361;p46"/>
            <p:cNvSpPr/>
            <p:nvPr/>
          </p:nvSpPr>
          <p:spPr>
            <a:xfrm>
              <a:off x="5136650" y="4431325"/>
              <a:ext cx="9550" cy="14200"/>
            </a:xfrm>
            <a:custGeom>
              <a:avLst/>
              <a:gdLst/>
              <a:ahLst/>
              <a:cxnLst/>
              <a:rect l="l" t="t" r="r" b="b"/>
              <a:pathLst>
                <a:path w="382" h="568" fill="none" extrusionOk="0">
                  <a:moveTo>
                    <a:pt x="1" y="567"/>
                  </a:moveTo>
                  <a:cubicBezTo>
                    <a:pt x="1" y="567"/>
                    <a:pt x="263" y="102"/>
                    <a:pt x="381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362;p46"/>
            <p:cNvSpPr/>
            <p:nvPr/>
          </p:nvSpPr>
          <p:spPr>
            <a:xfrm>
              <a:off x="5167750" y="4426450"/>
              <a:ext cx="10375" cy="3625"/>
            </a:xfrm>
            <a:custGeom>
              <a:avLst/>
              <a:gdLst/>
              <a:ahLst/>
              <a:cxnLst/>
              <a:rect l="l" t="t" r="r" b="b"/>
              <a:pathLst>
                <a:path w="415" h="145" fill="none" extrusionOk="0">
                  <a:moveTo>
                    <a:pt x="0" y="1"/>
                  </a:moveTo>
                  <a:cubicBezTo>
                    <a:pt x="0" y="1"/>
                    <a:pt x="313" y="77"/>
                    <a:pt x="415" y="14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363;p46"/>
            <p:cNvSpPr/>
            <p:nvPr/>
          </p:nvSpPr>
          <p:spPr>
            <a:xfrm>
              <a:off x="5160125" y="4438725"/>
              <a:ext cx="3400" cy="8275"/>
            </a:xfrm>
            <a:custGeom>
              <a:avLst/>
              <a:gdLst/>
              <a:ahLst/>
              <a:cxnLst/>
              <a:rect l="l" t="t" r="r" b="b"/>
              <a:pathLst>
                <a:path w="136" h="331" fill="none" extrusionOk="0">
                  <a:moveTo>
                    <a:pt x="1" y="1"/>
                  </a:moveTo>
                  <a:lnTo>
                    <a:pt x="136" y="33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364;p46"/>
            <p:cNvSpPr/>
            <p:nvPr/>
          </p:nvSpPr>
          <p:spPr>
            <a:xfrm>
              <a:off x="5103025" y="4413150"/>
              <a:ext cx="92650" cy="48450"/>
            </a:xfrm>
            <a:custGeom>
              <a:avLst/>
              <a:gdLst/>
              <a:ahLst/>
              <a:cxnLst/>
              <a:rect l="l" t="t" r="r" b="b"/>
              <a:pathLst>
                <a:path w="3706" h="1938" fill="none" extrusionOk="0">
                  <a:moveTo>
                    <a:pt x="187" y="618"/>
                  </a:moveTo>
                  <a:cubicBezTo>
                    <a:pt x="187" y="618"/>
                    <a:pt x="1" y="897"/>
                    <a:pt x="322" y="1227"/>
                  </a:cubicBezTo>
                  <a:cubicBezTo>
                    <a:pt x="643" y="1548"/>
                    <a:pt x="1895" y="1937"/>
                    <a:pt x="2496" y="1717"/>
                  </a:cubicBezTo>
                  <a:cubicBezTo>
                    <a:pt x="3088" y="1506"/>
                    <a:pt x="3655" y="516"/>
                    <a:pt x="3706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365;p46"/>
            <p:cNvSpPr/>
            <p:nvPr/>
          </p:nvSpPr>
          <p:spPr>
            <a:xfrm>
              <a:off x="5255725" y="4355925"/>
              <a:ext cx="124375" cy="131475"/>
            </a:xfrm>
            <a:custGeom>
              <a:avLst/>
              <a:gdLst/>
              <a:ahLst/>
              <a:cxnLst/>
              <a:rect l="l" t="t" r="r" b="b"/>
              <a:pathLst>
                <a:path w="4975" h="5259" extrusionOk="0">
                  <a:moveTo>
                    <a:pt x="2300" y="0"/>
                  </a:moveTo>
                  <a:cubicBezTo>
                    <a:pt x="1461" y="0"/>
                    <a:pt x="962" y="330"/>
                    <a:pt x="685" y="623"/>
                  </a:cubicBezTo>
                  <a:cubicBezTo>
                    <a:pt x="0" y="1333"/>
                    <a:pt x="76" y="2340"/>
                    <a:pt x="85" y="2450"/>
                  </a:cubicBezTo>
                  <a:cubicBezTo>
                    <a:pt x="124" y="2805"/>
                    <a:pt x="422" y="3080"/>
                    <a:pt x="772" y="3080"/>
                  </a:cubicBezTo>
                  <a:cubicBezTo>
                    <a:pt x="796" y="3080"/>
                    <a:pt x="821" y="3079"/>
                    <a:pt x="846" y="3076"/>
                  </a:cubicBezTo>
                  <a:cubicBezTo>
                    <a:pt x="1227" y="3042"/>
                    <a:pt x="1506" y="2704"/>
                    <a:pt x="1472" y="2323"/>
                  </a:cubicBezTo>
                  <a:cubicBezTo>
                    <a:pt x="1464" y="2188"/>
                    <a:pt x="1481" y="1790"/>
                    <a:pt x="1692" y="1578"/>
                  </a:cubicBezTo>
                  <a:cubicBezTo>
                    <a:pt x="1812" y="1451"/>
                    <a:pt x="2020" y="1390"/>
                    <a:pt x="2296" y="1390"/>
                  </a:cubicBezTo>
                  <a:cubicBezTo>
                    <a:pt x="2331" y="1390"/>
                    <a:pt x="2366" y="1390"/>
                    <a:pt x="2403" y="1392"/>
                  </a:cubicBezTo>
                  <a:cubicBezTo>
                    <a:pt x="2944" y="1418"/>
                    <a:pt x="3325" y="1562"/>
                    <a:pt x="3435" y="1765"/>
                  </a:cubicBezTo>
                  <a:cubicBezTo>
                    <a:pt x="3511" y="1917"/>
                    <a:pt x="3469" y="2154"/>
                    <a:pt x="3325" y="2374"/>
                  </a:cubicBezTo>
                  <a:cubicBezTo>
                    <a:pt x="3037" y="2822"/>
                    <a:pt x="2411" y="3025"/>
                    <a:pt x="2191" y="3067"/>
                  </a:cubicBezTo>
                  <a:cubicBezTo>
                    <a:pt x="1861" y="3127"/>
                    <a:pt x="1624" y="3414"/>
                    <a:pt x="1624" y="3753"/>
                  </a:cubicBezTo>
                  <a:lnTo>
                    <a:pt x="1624" y="4556"/>
                  </a:lnTo>
                  <a:cubicBezTo>
                    <a:pt x="1624" y="4945"/>
                    <a:pt x="1937" y="5258"/>
                    <a:pt x="2318" y="5258"/>
                  </a:cubicBezTo>
                  <a:cubicBezTo>
                    <a:pt x="2707" y="5258"/>
                    <a:pt x="3012" y="4945"/>
                    <a:pt x="3012" y="4556"/>
                  </a:cubicBezTo>
                  <a:lnTo>
                    <a:pt x="3012" y="4269"/>
                  </a:lnTo>
                  <a:cubicBezTo>
                    <a:pt x="3469" y="4091"/>
                    <a:pt x="4095" y="3753"/>
                    <a:pt x="4492" y="3127"/>
                  </a:cubicBezTo>
                  <a:cubicBezTo>
                    <a:pt x="4907" y="2467"/>
                    <a:pt x="4974" y="1722"/>
                    <a:pt x="4670" y="1130"/>
                  </a:cubicBezTo>
                  <a:cubicBezTo>
                    <a:pt x="4424" y="656"/>
                    <a:pt x="3849" y="73"/>
                    <a:pt x="2479" y="5"/>
                  </a:cubicBezTo>
                  <a:cubicBezTo>
                    <a:pt x="2417" y="2"/>
                    <a:pt x="2358" y="0"/>
                    <a:pt x="23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366;p46"/>
            <p:cNvSpPr/>
            <p:nvPr/>
          </p:nvSpPr>
          <p:spPr>
            <a:xfrm>
              <a:off x="5296100" y="4494125"/>
              <a:ext cx="35350" cy="38325"/>
            </a:xfrm>
            <a:custGeom>
              <a:avLst/>
              <a:gdLst/>
              <a:ahLst/>
              <a:cxnLst/>
              <a:rect l="l" t="t" r="r" b="b"/>
              <a:pathLst>
                <a:path w="1414" h="1533" extrusionOk="0">
                  <a:moveTo>
                    <a:pt x="710" y="1"/>
                  </a:moveTo>
                  <a:cubicBezTo>
                    <a:pt x="705" y="1"/>
                    <a:pt x="700" y="1"/>
                    <a:pt x="695" y="1"/>
                  </a:cubicBezTo>
                  <a:cubicBezTo>
                    <a:pt x="314" y="1"/>
                    <a:pt x="1" y="322"/>
                    <a:pt x="9" y="703"/>
                  </a:cubicBezTo>
                  <a:lnTo>
                    <a:pt x="9" y="855"/>
                  </a:lnTo>
                  <a:cubicBezTo>
                    <a:pt x="18" y="1236"/>
                    <a:pt x="331" y="1532"/>
                    <a:pt x="703" y="1532"/>
                  </a:cubicBezTo>
                  <a:lnTo>
                    <a:pt x="720" y="1532"/>
                  </a:lnTo>
                  <a:cubicBezTo>
                    <a:pt x="1101" y="1532"/>
                    <a:pt x="1414" y="1211"/>
                    <a:pt x="1405" y="830"/>
                  </a:cubicBezTo>
                  <a:lnTo>
                    <a:pt x="1405" y="686"/>
                  </a:lnTo>
                  <a:cubicBezTo>
                    <a:pt x="1397" y="302"/>
                    <a:pt x="1092" y="1"/>
                    <a:pt x="7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367;p46"/>
            <p:cNvSpPr/>
            <p:nvPr/>
          </p:nvSpPr>
          <p:spPr>
            <a:xfrm>
              <a:off x="5267975" y="4387750"/>
              <a:ext cx="86100" cy="49300"/>
            </a:xfrm>
            <a:custGeom>
              <a:avLst/>
              <a:gdLst/>
              <a:ahLst/>
              <a:cxnLst/>
              <a:rect l="l" t="t" r="r" b="b"/>
              <a:pathLst>
                <a:path w="3444" h="1972" fill="none" extrusionOk="0">
                  <a:moveTo>
                    <a:pt x="1" y="1718"/>
                  </a:moveTo>
                  <a:cubicBezTo>
                    <a:pt x="1" y="1718"/>
                    <a:pt x="813" y="1972"/>
                    <a:pt x="957" y="1202"/>
                  </a:cubicBezTo>
                  <a:cubicBezTo>
                    <a:pt x="1101" y="441"/>
                    <a:pt x="1092" y="1"/>
                    <a:pt x="2073" y="111"/>
                  </a:cubicBezTo>
                  <a:cubicBezTo>
                    <a:pt x="3080" y="229"/>
                    <a:pt x="3444" y="1134"/>
                    <a:pt x="2209" y="159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368;p46"/>
            <p:cNvSpPr/>
            <p:nvPr/>
          </p:nvSpPr>
          <p:spPr>
            <a:xfrm>
              <a:off x="5298225" y="4505125"/>
              <a:ext cx="37025" cy="30075"/>
            </a:xfrm>
            <a:custGeom>
              <a:avLst/>
              <a:gdLst/>
              <a:ahLst/>
              <a:cxnLst/>
              <a:rect l="l" t="t" r="r" b="b"/>
              <a:pathLst>
                <a:path w="1481" h="1203" fill="none" extrusionOk="0">
                  <a:moveTo>
                    <a:pt x="1" y="661"/>
                  </a:moveTo>
                  <a:cubicBezTo>
                    <a:pt x="1" y="661"/>
                    <a:pt x="102" y="1202"/>
                    <a:pt x="635" y="1092"/>
                  </a:cubicBezTo>
                  <a:cubicBezTo>
                    <a:pt x="1159" y="991"/>
                    <a:pt x="1481" y="711"/>
                    <a:pt x="1261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8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6" name="Google Shape;1796;p38"/>
          <p:cNvGrpSpPr/>
          <p:nvPr/>
        </p:nvGrpSpPr>
        <p:grpSpPr>
          <a:xfrm rot="900017">
            <a:off x="8063957" y="3893260"/>
            <a:ext cx="1091832" cy="1187431"/>
            <a:chOff x="5072475" y="2957400"/>
            <a:chExt cx="323050" cy="344000"/>
          </a:xfrm>
        </p:grpSpPr>
        <p:sp>
          <p:nvSpPr>
            <p:cNvPr id="1797" name="Google Shape;1797;p38"/>
            <p:cNvSpPr/>
            <p:nvPr/>
          </p:nvSpPr>
          <p:spPr>
            <a:xfrm>
              <a:off x="5087575" y="2957400"/>
              <a:ext cx="296125" cy="344000"/>
            </a:xfrm>
            <a:custGeom>
              <a:avLst/>
              <a:gdLst/>
              <a:ahLst/>
              <a:cxnLst/>
              <a:rect l="l" t="t" r="r" b="b"/>
              <a:pathLst>
                <a:path w="11845" h="13760" extrusionOk="0">
                  <a:moveTo>
                    <a:pt x="9078" y="1"/>
                  </a:moveTo>
                  <a:cubicBezTo>
                    <a:pt x="7439" y="1"/>
                    <a:pt x="6771" y="2053"/>
                    <a:pt x="6532" y="3185"/>
                  </a:cubicBezTo>
                  <a:cubicBezTo>
                    <a:pt x="6439" y="3185"/>
                    <a:pt x="6354" y="3193"/>
                    <a:pt x="6261" y="3193"/>
                  </a:cubicBezTo>
                  <a:cubicBezTo>
                    <a:pt x="6719" y="2111"/>
                    <a:pt x="7382" y="11"/>
                    <a:pt x="5715" y="11"/>
                  </a:cubicBezTo>
                  <a:cubicBezTo>
                    <a:pt x="5689" y="11"/>
                    <a:pt x="5662" y="12"/>
                    <a:pt x="5635" y="13"/>
                  </a:cubicBezTo>
                  <a:cubicBezTo>
                    <a:pt x="3639" y="80"/>
                    <a:pt x="3326" y="2889"/>
                    <a:pt x="3275" y="3777"/>
                  </a:cubicBezTo>
                  <a:cubicBezTo>
                    <a:pt x="2133" y="4327"/>
                    <a:pt x="1490" y="5334"/>
                    <a:pt x="1490" y="5334"/>
                  </a:cubicBezTo>
                  <a:lnTo>
                    <a:pt x="1524" y="5308"/>
                  </a:lnTo>
                  <a:lnTo>
                    <a:pt x="1524" y="5308"/>
                  </a:lnTo>
                  <a:cubicBezTo>
                    <a:pt x="745" y="6526"/>
                    <a:pt x="974" y="7795"/>
                    <a:pt x="974" y="7795"/>
                  </a:cubicBezTo>
                  <a:cubicBezTo>
                    <a:pt x="1" y="9369"/>
                    <a:pt x="999" y="10570"/>
                    <a:pt x="2454" y="11264"/>
                  </a:cubicBezTo>
                  <a:lnTo>
                    <a:pt x="2251" y="11213"/>
                  </a:lnTo>
                  <a:lnTo>
                    <a:pt x="2251" y="11213"/>
                  </a:lnTo>
                  <a:cubicBezTo>
                    <a:pt x="2251" y="11213"/>
                    <a:pt x="2607" y="11390"/>
                    <a:pt x="3156" y="11551"/>
                  </a:cubicBezTo>
                  <a:cubicBezTo>
                    <a:pt x="3080" y="11670"/>
                    <a:pt x="3038" y="11763"/>
                    <a:pt x="3029" y="11796"/>
                  </a:cubicBezTo>
                  <a:cubicBezTo>
                    <a:pt x="2826" y="12253"/>
                    <a:pt x="2945" y="12735"/>
                    <a:pt x="3182" y="12955"/>
                  </a:cubicBezTo>
                  <a:cubicBezTo>
                    <a:pt x="3114" y="13336"/>
                    <a:pt x="3080" y="13641"/>
                    <a:pt x="3122" y="13674"/>
                  </a:cubicBezTo>
                  <a:cubicBezTo>
                    <a:pt x="3224" y="13759"/>
                    <a:pt x="8841" y="13759"/>
                    <a:pt x="8841" y="13759"/>
                  </a:cubicBezTo>
                  <a:lnTo>
                    <a:pt x="8630" y="11543"/>
                  </a:lnTo>
                  <a:cubicBezTo>
                    <a:pt x="9095" y="11441"/>
                    <a:pt x="9653" y="11255"/>
                    <a:pt x="10085" y="10934"/>
                  </a:cubicBezTo>
                  <a:cubicBezTo>
                    <a:pt x="11201" y="10240"/>
                    <a:pt x="11844" y="9056"/>
                    <a:pt x="11150" y="7211"/>
                  </a:cubicBezTo>
                  <a:cubicBezTo>
                    <a:pt x="11150" y="7211"/>
                    <a:pt x="11150" y="7144"/>
                    <a:pt x="11150" y="7025"/>
                  </a:cubicBezTo>
                  <a:cubicBezTo>
                    <a:pt x="11244" y="6848"/>
                    <a:pt x="11134" y="6340"/>
                    <a:pt x="11134" y="6340"/>
                  </a:cubicBezTo>
                  <a:lnTo>
                    <a:pt x="11049" y="6315"/>
                  </a:lnTo>
                  <a:cubicBezTo>
                    <a:pt x="10880" y="5545"/>
                    <a:pt x="10431" y="4462"/>
                    <a:pt x="9230" y="3785"/>
                  </a:cubicBezTo>
                  <a:cubicBezTo>
                    <a:pt x="9662" y="3058"/>
                    <a:pt x="11269" y="123"/>
                    <a:pt x="9196" y="4"/>
                  </a:cubicBezTo>
                  <a:cubicBezTo>
                    <a:pt x="9156" y="2"/>
                    <a:pt x="9117" y="1"/>
                    <a:pt x="9078" y="1"/>
                  </a:cubicBez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8"/>
            <p:cNvSpPr/>
            <p:nvPr/>
          </p:nvSpPr>
          <p:spPr>
            <a:xfrm>
              <a:off x="5162450" y="3239175"/>
              <a:ext cx="146175" cy="62225"/>
            </a:xfrm>
            <a:custGeom>
              <a:avLst/>
              <a:gdLst/>
              <a:ahLst/>
              <a:cxnLst/>
              <a:rect l="l" t="t" r="r" b="b"/>
              <a:pathLst>
                <a:path w="5847" h="2489" extrusionOk="0">
                  <a:moveTo>
                    <a:pt x="534" y="1"/>
                  </a:moveTo>
                  <a:cubicBezTo>
                    <a:pt x="534" y="1"/>
                    <a:pt x="1" y="2310"/>
                    <a:pt x="127" y="2403"/>
                  </a:cubicBezTo>
                  <a:cubicBezTo>
                    <a:pt x="229" y="2488"/>
                    <a:pt x="5846" y="2488"/>
                    <a:pt x="5846" y="2488"/>
                  </a:cubicBezTo>
                  <a:lnTo>
                    <a:pt x="5618" y="94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8"/>
            <p:cNvSpPr/>
            <p:nvPr/>
          </p:nvSpPr>
          <p:spPr>
            <a:xfrm>
              <a:off x="5206450" y="3276275"/>
              <a:ext cx="70450" cy="24900"/>
            </a:xfrm>
            <a:custGeom>
              <a:avLst/>
              <a:gdLst/>
              <a:ahLst/>
              <a:cxnLst/>
              <a:rect l="l" t="t" r="r" b="b"/>
              <a:pathLst>
                <a:path w="2818" h="996" extrusionOk="0">
                  <a:moveTo>
                    <a:pt x="1579" y="0"/>
                  </a:moveTo>
                  <a:cubicBezTo>
                    <a:pt x="1531" y="0"/>
                    <a:pt x="1481" y="2"/>
                    <a:pt x="1430" y="6"/>
                  </a:cubicBezTo>
                  <a:cubicBezTo>
                    <a:pt x="550" y="65"/>
                    <a:pt x="169" y="530"/>
                    <a:pt x="0" y="936"/>
                  </a:cubicBezTo>
                  <a:cubicBezTo>
                    <a:pt x="829" y="945"/>
                    <a:pt x="1912" y="970"/>
                    <a:pt x="2817" y="996"/>
                  </a:cubicBezTo>
                  <a:cubicBezTo>
                    <a:pt x="2705" y="532"/>
                    <a:pt x="2404" y="0"/>
                    <a:pt x="1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8"/>
            <p:cNvSpPr/>
            <p:nvPr/>
          </p:nvSpPr>
          <p:spPr>
            <a:xfrm>
              <a:off x="5247675" y="2957400"/>
              <a:ext cx="129025" cy="98875"/>
            </a:xfrm>
            <a:custGeom>
              <a:avLst/>
              <a:gdLst/>
              <a:ahLst/>
              <a:cxnLst/>
              <a:rect l="l" t="t" r="r" b="b"/>
              <a:pathLst>
                <a:path w="5161" h="3955" extrusionOk="0">
                  <a:moveTo>
                    <a:pt x="2677" y="1"/>
                  </a:moveTo>
                  <a:cubicBezTo>
                    <a:pt x="402" y="1"/>
                    <a:pt x="1" y="3921"/>
                    <a:pt x="1" y="3921"/>
                  </a:cubicBezTo>
                  <a:lnTo>
                    <a:pt x="2725" y="3955"/>
                  </a:lnTo>
                  <a:cubicBezTo>
                    <a:pt x="2725" y="3955"/>
                    <a:pt x="5161" y="139"/>
                    <a:pt x="2792" y="4"/>
                  </a:cubicBezTo>
                  <a:cubicBezTo>
                    <a:pt x="2753" y="2"/>
                    <a:pt x="2715" y="1"/>
                    <a:pt x="2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8"/>
            <p:cNvSpPr/>
            <p:nvPr/>
          </p:nvSpPr>
          <p:spPr>
            <a:xfrm>
              <a:off x="5169000" y="2957650"/>
              <a:ext cx="117475" cy="100950"/>
            </a:xfrm>
            <a:custGeom>
              <a:avLst/>
              <a:gdLst/>
              <a:ahLst/>
              <a:cxnLst/>
              <a:rect l="l" t="t" r="r" b="b"/>
              <a:pathLst>
                <a:path w="4699" h="4038" extrusionOk="0">
                  <a:moveTo>
                    <a:pt x="2460" y="1"/>
                  </a:moveTo>
                  <a:cubicBezTo>
                    <a:pt x="2433" y="1"/>
                    <a:pt x="2406" y="1"/>
                    <a:pt x="2378" y="3"/>
                  </a:cubicBezTo>
                  <a:cubicBezTo>
                    <a:pt x="19" y="86"/>
                    <a:pt x="9" y="3977"/>
                    <a:pt x="9" y="4037"/>
                  </a:cubicBezTo>
                  <a:lnTo>
                    <a:pt x="9" y="4037"/>
                  </a:lnTo>
                  <a:lnTo>
                    <a:pt x="2716" y="3809"/>
                  </a:lnTo>
                  <a:cubicBezTo>
                    <a:pt x="2716" y="3809"/>
                    <a:pt x="4699" y="1"/>
                    <a:pt x="2460" y="1"/>
                  </a:cubicBezTo>
                  <a:close/>
                  <a:moveTo>
                    <a:pt x="9" y="4037"/>
                  </a:moveTo>
                  <a:lnTo>
                    <a:pt x="1" y="4038"/>
                  </a:lnTo>
                  <a:lnTo>
                    <a:pt x="9" y="4038"/>
                  </a:lnTo>
                  <a:cubicBezTo>
                    <a:pt x="9" y="4038"/>
                    <a:pt x="9" y="4037"/>
                    <a:pt x="9" y="40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8"/>
            <p:cNvSpPr/>
            <p:nvPr/>
          </p:nvSpPr>
          <p:spPr>
            <a:xfrm>
              <a:off x="5190575" y="2985925"/>
              <a:ext cx="66200" cy="70575"/>
            </a:xfrm>
            <a:custGeom>
              <a:avLst/>
              <a:gdLst/>
              <a:ahLst/>
              <a:cxnLst/>
              <a:rect l="l" t="t" r="r" b="b"/>
              <a:pathLst>
                <a:path w="2648" h="2823" extrusionOk="0">
                  <a:moveTo>
                    <a:pt x="1669" y="1"/>
                  </a:moveTo>
                  <a:cubicBezTo>
                    <a:pt x="1630" y="1"/>
                    <a:pt x="1587" y="5"/>
                    <a:pt x="1540" y="14"/>
                  </a:cubicBezTo>
                  <a:cubicBezTo>
                    <a:pt x="322" y="250"/>
                    <a:pt x="1" y="2822"/>
                    <a:pt x="1" y="2822"/>
                  </a:cubicBezTo>
                  <a:lnTo>
                    <a:pt x="1287" y="2653"/>
                  </a:lnTo>
                  <a:cubicBezTo>
                    <a:pt x="1287" y="2653"/>
                    <a:pt x="2648" y="1"/>
                    <a:pt x="1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8"/>
            <p:cNvSpPr/>
            <p:nvPr/>
          </p:nvSpPr>
          <p:spPr>
            <a:xfrm>
              <a:off x="5265875" y="2981800"/>
              <a:ext cx="82675" cy="69200"/>
            </a:xfrm>
            <a:custGeom>
              <a:avLst/>
              <a:gdLst/>
              <a:ahLst/>
              <a:cxnLst/>
              <a:rect l="l" t="t" r="r" b="b"/>
              <a:pathLst>
                <a:path w="3307" h="2768" extrusionOk="0">
                  <a:moveTo>
                    <a:pt x="2098" y="1"/>
                  </a:moveTo>
                  <a:cubicBezTo>
                    <a:pt x="2092" y="1"/>
                    <a:pt x="2087" y="1"/>
                    <a:pt x="2081" y="1"/>
                  </a:cubicBezTo>
                  <a:cubicBezTo>
                    <a:pt x="846" y="18"/>
                    <a:pt x="0" y="2708"/>
                    <a:pt x="0" y="2708"/>
                  </a:cubicBezTo>
                  <a:lnTo>
                    <a:pt x="1295" y="2767"/>
                  </a:lnTo>
                  <a:cubicBezTo>
                    <a:pt x="1295" y="2767"/>
                    <a:pt x="3306" y="1"/>
                    <a:pt x="2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8"/>
            <p:cNvSpPr/>
            <p:nvPr/>
          </p:nvSpPr>
          <p:spPr>
            <a:xfrm>
              <a:off x="5072475" y="3036800"/>
              <a:ext cx="323050" cy="218525"/>
            </a:xfrm>
            <a:custGeom>
              <a:avLst/>
              <a:gdLst/>
              <a:ahLst/>
              <a:cxnLst/>
              <a:rect l="l" t="t" r="r" b="b"/>
              <a:pathLst>
                <a:path w="12922" h="8741" extrusionOk="0">
                  <a:moveTo>
                    <a:pt x="7296" y="0"/>
                  </a:moveTo>
                  <a:lnTo>
                    <a:pt x="5698" y="127"/>
                  </a:lnTo>
                  <a:cubicBezTo>
                    <a:pt x="918" y="939"/>
                    <a:pt x="1578" y="4619"/>
                    <a:pt x="1578" y="4619"/>
                  </a:cubicBezTo>
                  <a:cubicBezTo>
                    <a:pt x="1" y="7160"/>
                    <a:pt x="3597" y="8740"/>
                    <a:pt x="5895" y="8740"/>
                  </a:cubicBezTo>
                  <a:cubicBezTo>
                    <a:pt x="6037" y="8740"/>
                    <a:pt x="6175" y="8734"/>
                    <a:pt x="6307" y="8722"/>
                  </a:cubicBezTo>
                  <a:lnTo>
                    <a:pt x="8058" y="8561"/>
                  </a:lnTo>
                  <a:cubicBezTo>
                    <a:pt x="10308" y="8358"/>
                    <a:pt x="12922" y="7132"/>
                    <a:pt x="11754" y="4035"/>
                  </a:cubicBezTo>
                  <a:cubicBezTo>
                    <a:pt x="11754" y="4035"/>
                    <a:pt x="11915" y="110"/>
                    <a:pt x="7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8"/>
            <p:cNvSpPr/>
            <p:nvPr/>
          </p:nvSpPr>
          <p:spPr>
            <a:xfrm>
              <a:off x="5191350" y="3096650"/>
              <a:ext cx="95150" cy="45450"/>
            </a:xfrm>
            <a:custGeom>
              <a:avLst/>
              <a:gdLst/>
              <a:ahLst/>
              <a:cxnLst/>
              <a:rect l="l" t="t" r="r" b="b"/>
              <a:pathLst>
                <a:path w="3806" h="1818" extrusionOk="0">
                  <a:moveTo>
                    <a:pt x="1735" y="0"/>
                  </a:moveTo>
                  <a:cubicBezTo>
                    <a:pt x="853" y="0"/>
                    <a:pt x="1" y="261"/>
                    <a:pt x="20" y="804"/>
                  </a:cubicBezTo>
                  <a:cubicBezTo>
                    <a:pt x="44" y="1448"/>
                    <a:pt x="1016" y="1818"/>
                    <a:pt x="1948" y="1818"/>
                  </a:cubicBezTo>
                  <a:cubicBezTo>
                    <a:pt x="2717" y="1818"/>
                    <a:pt x="3459" y="1566"/>
                    <a:pt x="3616" y="1007"/>
                  </a:cubicBezTo>
                  <a:cubicBezTo>
                    <a:pt x="3806" y="346"/>
                    <a:pt x="2751" y="0"/>
                    <a:pt x="1735" y="0"/>
                  </a:cubicBezTo>
                  <a:close/>
                </a:path>
              </a:pathLst>
            </a:custGeom>
            <a:solidFill>
              <a:srgbClr val="422924">
                <a:alpha val="132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8"/>
            <p:cNvSpPr/>
            <p:nvPr/>
          </p:nvSpPr>
          <p:spPr>
            <a:xfrm>
              <a:off x="5210450" y="3033425"/>
              <a:ext cx="62200" cy="8050"/>
            </a:xfrm>
            <a:custGeom>
              <a:avLst/>
              <a:gdLst/>
              <a:ahLst/>
              <a:cxnLst/>
              <a:rect l="l" t="t" r="r" b="b"/>
              <a:pathLst>
                <a:path w="2488" h="322" fill="none" extrusionOk="0">
                  <a:moveTo>
                    <a:pt x="1" y="321"/>
                  </a:moveTo>
                  <a:cubicBezTo>
                    <a:pt x="1" y="321"/>
                    <a:pt x="1600" y="0"/>
                    <a:pt x="2488" y="2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8"/>
            <p:cNvSpPr/>
            <p:nvPr/>
          </p:nvSpPr>
          <p:spPr>
            <a:xfrm>
              <a:off x="5246400" y="3092000"/>
              <a:ext cx="1950" cy="12500"/>
            </a:xfrm>
            <a:custGeom>
              <a:avLst/>
              <a:gdLst/>
              <a:ahLst/>
              <a:cxnLst/>
              <a:rect l="l" t="t" r="r" b="b"/>
              <a:pathLst>
                <a:path w="78" h="500" fill="none" extrusionOk="0">
                  <a:moveTo>
                    <a:pt x="18" y="0"/>
                  </a:moveTo>
                  <a:cubicBezTo>
                    <a:pt x="18" y="0"/>
                    <a:pt x="1" y="449"/>
                    <a:pt x="77" y="49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8"/>
            <p:cNvSpPr/>
            <p:nvPr/>
          </p:nvSpPr>
          <p:spPr>
            <a:xfrm>
              <a:off x="5237325" y="3092625"/>
              <a:ext cx="1275" cy="11875"/>
            </a:xfrm>
            <a:custGeom>
              <a:avLst/>
              <a:gdLst/>
              <a:ahLst/>
              <a:cxnLst/>
              <a:rect l="l" t="t" r="r" b="b"/>
              <a:pathLst>
                <a:path w="51" h="475" fill="none" extrusionOk="0">
                  <a:moveTo>
                    <a:pt x="51" y="1"/>
                  </a:moveTo>
                  <a:cubicBezTo>
                    <a:pt x="51" y="1"/>
                    <a:pt x="51" y="390"/>
                    <a:pt x="0" y="47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8"/>
            <p:cNvSpPr/>
            <p:nvPr/>
          </p:nvSpPr>
          <p:spPr>
            <a:xfrm>
              <a:off x="5143850" y="3237925"/>
              <a:ext cx="66200" cy="15250"/>
            </a:xfrm>
            <a:custGeom>
              <a:avLst/>
              <a:gdLst/>
              <a:ahLst/>
              <a:cxnLst/>
              <a:rect l="l" t="t" r="r" b="b"/>
              <a:pathLst>
                <a:path w="2648" h="610" fill="none" extrusionOk="0">
                  <a:moveTo>
                    <a:pt x="0" y="0"/>
                  </a:moveTo>
                  <a:cubicBezTo>
                    <a:pt x="0" y="0"/>
                    <a:pt x="1244" y="609"/>
                    <a:pt x="2648" y="57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8"/>
            <p:cNvSpPr/>
            <p:nvPr/>
          </p:nvSpPr>
          <p:spPr>
            <a:xfrm>
              <a:off x="5280875" y="3226275"/>
              <a:ext cx="64125" cy="22675"/>
            </a:xfrm>
            <a:custGeom>
              <a:avLst/>
              <a:gdLst/>
              <a:ahLst/>
              <a:cxnLst/>
              <a:rect l="l" t="t" r="r" b="b"/>
              <a:pathLst>
                <a:path w="2565" h="907" fill="none" extrusionOk="0">
                  <a:moveTo>
                    <a:pt x="1" y="906"/>
                  </a:moveTo>
                  <a:cubicBezTo>
                    <a:pt x="1" y="906"/>
                    <a:pt x="1701" y="847"/>
                    <a:pt x="2564" y="1"/>
                  </a:cubicBezTo>
                </a:path>
              </a:pathLst>
            </a:custGeom>
            <a:noFill/>
            <a:ln w="4225" cap="flat" cmpd="sng">
              <a:solidFill>
                <a:srgbClr val="633E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8"/>
            <p:cNvSpPr/>
            <p:nvPr/>
          </p:nvSpPr>
          <p:spPr>
            <a:xfrm>
              <a:off x="5152900" y="3082575"/>
              <a:ext cx="85825" cy="80550"/>
            </a:xfrm>
            <a:custGeom>
              <a:avLst/>
              <a:gdLst/>
              <a:ahLst/>
              <a:cxnLst/>
              <a:rect l="l" t="t" r="r" b="b"/>
              <a:pathLst>
                <a:path w="3433" h="3222" extrusionOk="0">
                  <a:moveTo>
                    <a:pt x="1734" y="0"/>
                  </a:moveTo>
                  <a:cubicBezTo>
                    <a:pt x="1699" y="0"/>
                    <a:pt x="1663" y="2"/>
                    <a:pt x="1626" y="5"/>
                  </a:cubicBezTo>
                  <a:cubicBezTo>
                    <a:pt x="227" y="122"/>
                    <a:pt x="0" y="3222"/>
                    <a:pt x="1648" y="3222"/>
                  </a:cubicBezTo>
                  <a:cubicBezTo>
                    <a:pt x="1674" y="3222"/>
                    <a:pt x="1701" y="3221"/>
                    <a:pt x="1728" y="3220"/>
                  </a:cubicBezTo>
                  <a:cubicBezTo>
                    <a:pt x="3433" y="3129"/>
                    <a:pt x="3340" y="0"/>
                    <a:pt x="17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8"/>
            <p:cNvSpPr/>
            <p:nvPr/>
          </p:nvSpPr>
          <p:spPr>
            <a:xfrm>
              <a:off x="5238775" y="3085125"/>
              <a:ext cx="87500" cy="82025"/>
            </a:xfrm>
            <a:custGeom>
              <a:avLst/>
              <a:gdLst/>
              <a:ahLst/>
              <a:cxnLst/>
              <a:rect l="l" t="t" r="r" b="b"/>
              <a:pathLst>
                <a:path w="3500" h="3281" extrusionOk="0">
                  <a:moveTo>
                    <a:pt x="1768" y="0"/>
                  </a:moveTo>
                  <a:cubicBezTo>
                    <a:pt x="1732" y="0"/>
                    <a:pt x="1696" y="2"/>
                    <a:pt x="1659" y="5"/>
                  </a:cubicBezTo>
                  <a:cubicBezTo>
                    <a:pt x="235" y="129"/>
                    <a:pt x="0" y="3281"/>
                    <a:pt x="1681" y="3281"/>
                  </a:cubicBezTo>
                  <a:cubicBezTo>
                    <a:pt x="1707" y="3281"/>
                    <a:pt x="1734" y="3280"/>
                    <a:pt x="1761" y="3278"/>
                  </a:cubicBezTo>
                  <a:cubicBezTo>
                    <a:pt x="3500" y="3179"/>
                    <a:pt x="3399" y="0"/>
                    <a:pt x="1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8"/>
            <p:cNvSpPr/>
            <p:nvPr/>
          </p:nvSpPr>
          <p:spPr>
            <a:xfrm>
              <a:off x="5251500" y="3085450"/>
              <a:ext cx="37875" cy="47175"/>
            </a:xfrm>
            <a:custGeom>
              <a:avLst/>
              <a:gdLst/>
              <a:ahLst/>
              <a:cxnLst/>
              <a:rect l="l" t="t" r="r" b="b"/>
              <a:pathLst>
                <a:path w="1515" h="1887" extrusionOk="0">
                  <a:moveTo>
                    <a:pt x="1100" y="0"/>
                  </a:moveTo>
                  <a:lnTo>
                    <a:pt x="1100" y="0"/>
                  </a:lnTo>
                  <a:cubicBezTo>
                    <a:pt x="431" y="93"/>
                    <a:pt x="34" y="871"/>
                    <a:pt x="0" y="1641"/>
                  </a:cubicBezTo>
                  <a:cubicBezTo>
                    <a:pt x="118" y="1793"/>
                    <a:pt x="279" y="1886"/>
                    <a:pt x="491" y="1886"/>
                  </a:cubicBezTo>
                  <a:cubicBezTo>
                    <a:pt x="1227" y="1878"/>
                    <a:pt x="1514" y="618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8"/>
            <p:cNvSpPr/>
            <p:nvPr/>
          </p:nvSpPr>
          <p:spPr>
            <a:xfrm>
              <a:off x="5166900" y="3082600"/>
              <a:ext cx="44125" cy="47550"/>
            </a:xfrm>
            <a:custGeom>
              <a:avLst/>
              <a:gdLst/>
              <a:ahLst/>
              <a:cxnLst/>
              <a:rect l="l" t="t" r="r" b="b"/>
              <a:pathLst>
                <a:path w="1765" h="1902" extrusionOk="0">
                  <a:moveTo>
                    <a:pt x="1144" y="1"/>
                  </a:moveTo>
                  <a:cubicBezTo>
                    <a:pt x="1119" y="1"/>
                    <a:pt x="1093" y="2"/>
                    <a:pt x="1066" y="4"/>
                  </a:cubicBezTo>
                  <a:cubicBezTo>
                    <a:pt x="508" y="55"/>
                    <a:pt x="144" y="571"/>
                    <a:pt x="0" y="1180"/>
                  </a:cubicBezTo>
                  <a:cubicBezTo>
                    <a:pt x="43" y="1552"/>
                    <a:pt x="229" y="1865"/>
                    <a:pt x="601" y="1899"/>
                  </a:cubicBezTo>
                  <a:cubicBezTo>
                    <a:pt x="621" y="1901"/>
                    <a:pt x="641" y="1902"/>
                    <a:pt x="661" y="1902"/>
                  </a:cubicBezTo>
                  <a:cubicBezTo>
                    <a:pt x="1376" y="1902"/>
                    <a:pt x="1764" y="597"/>
                    <a:pt x="1320" y="13"/>
                  </a:cubicBezTo>
                  <a:cubicBezTo>
                    <a:pt x="1260" y="7"/>
                    <a:pt x="1205" y="1"/>
                    <a:pt x="1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8"/>
            <p:cNvSpPr/>
            <p:nvPr/>
          </p:nvSpPr>
          <p:spPr>
            <a:xfrm>
              <a:off x="5252975" y="3071050"/>
              <a:ext cx="59025" cy="27950"/>
            </a:xfrm>
            <a:custGeom>
              <a:avLst/>
              <a:gdLst/>
              <a:ahLst/>
              <a:cxnLst/>
              <a:rect l="l" t="t" r="r" b="b"/>
              <a:pathLst>
                <a:path w="2361" h="1118" fill="none" extrusionOk="0">
                  <a:moveTo>
                    <a:pt x="0" y="1117"/>
                  </a:moveTo>
                  <a:lnTo>
                    <a:pt x="236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8"/>
            <p:cNvSpPr/>
            <p:nvPr/>
          </p:nvSpPr>
          <p:spPr>
            <a:xfrm>
              <a:off x="5175350" y="3071050"/>
              <a:ext cx="59025" cy="27950"/>
            </a:xfrm>
            <a:custGeom>
              <a:avLst/>
              <a:gdLst/>
              <a:ahLst/>
              <a:cxnLst/>
              <a:rect l="l" t="t" r="r" b="b"/>
              <a:pathLst>
                <a:path w="2361" h="1118" fill="none" extrusionOk="0">
                  <a:moveTo>
                    <a:pt x="2361" y="1117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8"/>
            <p:cNvSpPr/>
            <p:nvPr/>
          </p:nvSpPr>
          <p:spPr>
            <a:xfrm>
              <a:off x="5133475" y="3130075"/>
              <a:ext cx="66425" cy="42300"/>
            </a:xfrm>
            <a:custGeom>
              <a:avLst/>
              <a:gdLst/>
              <a:ahLst/>
              <a:cxnLst/>
              <a:rect l="l" t="t" r="r" b="b"/>
              <a:pathLst>
                <a:path w="2657" h="1692" extrusionOk="0">
                  <a:moveTo>
                    <a:pt x="1213" y="1"/>
                  </a:moveTo>
                  <a:cubicBezTo>
                    <a:pt x="569" y="1"/>
                    <a:pt x="1" y="567"/>
                    <a:pt x="1" y="567"/>
                  </a:cubicBezTo>
                  <a:lnTo>
                    <a:pt x="2657" y="1692"/>
                  </a:lnTo>
                  <a:cubicBezTo>
                    <a:pt x="2298" y="368"/>
                    <a:pt x="1731" y="1"/>
                    <a:pt x="1213" y="1"/>
                  </a:cubicBezTo>
                  <a:close/>
                </a:path>
              </a:pathLst>
            </a:custGeom>
            <a:solidFill>
              <a:srgbClr val="997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8"/>
            <p:cNvSpPr/>
            <p:nvPr/>
          </p:nvSpPr>
          <p:spPr>
            <a:xfrm>
              <a:off x="5133075" y="3136775"/>
              <a:ext cx="66100" cy="44200"/>
            </a:xfrm>
            <a:custGeom>
              <a:avLst/>
              <a:gdLst/>
              <a:ahLst/>
              <a:cxnLst/>
              <a:rect l="l" t="t" r="r" b="b"/>
              <a:pathLst>
                <a:path w="2644" h="1768" extrusionOk="0">
                  <a:moveTo>
                    <a:pt x="1284" y="0"/>
                  </a:moveTo>
                  <a:cubicBezTo>
                    <a:pt x="545" y="0"/>
                    <a:pt x="1" y="924"/>
                    <a:pt x="693" y="1525"/>
                  </a:cubicBezTo>
                  <a:cubicBezTo>
                    <a:pt x="891" y="1696"/>
                    <a:pt x="1105" y="1767"/>
                    <a:pt x="1309" y="1767"/>
                  </a:cubicBezTo>
                  <a:cubicBezTo>
                    <a:pt x="2038" y="1767"/>
                    <a:pt x="2643" y="855"/>
                    <a:pt x="1962" y="273"/>
                  </a:cubicBezTo>
                  <a:cubicBezTo>
                    <a:pt x="1737" y="81"/>
                    <a:pt x="1502" y="0"/>
                    <a:pt x="12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8"/>
            <p:cNvSpPr/>
            <p:nvPr/>
          </p:nvSpPr>
          <p:spPr>
            <a:xfrm>
              <a:off x="5133475" y="3098125"/>
              <a:ext cx="66425" cy="74250"/>
            </a:xfrm>
            <a:custGeom>
              <a:avLst/>
              <a:gdLst/>
              <a:ahLst/>
              <a:cxnLst/>
              <a:rect l="l" t="t" r="r" b="b"/>
              <a:pathLst>
                <a:path w="2657" h="2970" fill="none" extrusionOk="0">
                  <a:moveTo>
                    <a:pt x="1" y="1845"/>
                  </a:moveTo>
                  <a:cubicBezTo>
                    <a:pt x="1" y="1845"/>
                    <a:pt x="1853" y="1"/>
                    <a:pt x="2657" y="297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8"/>
            <p:cNvSpPr/>
            <p:nvPr/>
          </p:nvSpPr>
          <p:spPr>
            <a:xfrm>
              <a:off x="5271800" y="3135450"/>
              <a:ext cx="67475" cy="39675"/>
            </a:xfrm>
            <a:custGeom>
              <a:avLst/>
              <a:gdLst/>
              <a:ahLst/>
              <a:cxnLst/>
              <a:rect l="l" t="t" r="r" b="b"/>
              <a:pathLst>
                <a:path w="2699" h="1587" extrusionOk="0">
                  <a:moveTo>
                    <a:pt x="1646" y="0"/>
                  </a:moveTo>
                  <a:cubicBezTo>
                    <a:pt x="457" y="0"/>
                    <a:pt x="0" y="1587"/>
                    <a:pt x="0" y="1587"/>
                  </a:cubicBezTo>
                  <a:lnTo>
                    <a:pt x="2699" y="360"/>
                  </a:lnTo>
                  <a:cubicBezTo>
                    <a:pt x="2297" y="103"/>
                    <a:pt x="1948" y="0"/>
                    <a:pt x="1646" y="0"/>
                  </a:cubicBezTo>
                  <a:close/>
                </a:path>
              </a:pathLst>
            </a:custGeom>
            <a:solidFill>
              <a:srgbClr val="997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8"/>
            <p:cNvSpPr/>
            <p:nvPr/>
          </p:nvSpPr>
          <p:spPr>
            <a:xfrm>
              <a:off x="5281900" y="3140250"/>
              <a:ext cx="60350" cy="41100"/>
            </a:xfrm>
            <a:custGeom>
              <a:avLst/>
              <a:gdLst/>
              <a:ahLst/>
              <a:cxnLst/>
              <a:rect l="l" t="t" r="r" b="b"/>
              <a:pathLst>
                <a:path w="2414" h="1644" extrusionOk="0">
                  <a:moveTo>
                    <a:pt x="1192" y="1"/>
                  </a:moveTo>
                  <a:cubicBezTo>
                    <a:pt x="195" y="1"/>
                    <a:pt x="1" y="1410"/>
                    <a:pt x="1017" y="1623"/>
                  </a:cubicBezTo>
                  <a:cubicBezTo>
                    <a:pt x="1087" y="1637"/>
                    <a:pt x="1155" y="1644"/>
                    <a:pt x="1219" y="1644"/>
                  </a:cubicBezTo>
                  <a:cubicBezTo>
                    <a:pt x="2158" y="1644"/>
                    <a:pt x="2413" y="222"/>
                    <a:pt x="1423" y="24"/>
                  </a:cubicBezTo>
                  <a:cubicBezTo>
                    <a:pt x="1342" y="8"/>
                    <a:pt x="1265" y="1"/>
                    <a:pt x="1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8"/>
            <p:cNvSpPr/>
            <p:nvPr/>
          </p:nvSpPr>
          <p:spPr>
            <a:xfrm>
              <a:off x="5271800" y="3112725"/>
              <a:ext cx="67475" cy="62400"/>
            </a:xfrm>
            <a:custGeom>
              <a:avLst/>
              <a:gdLst/>
              <a:ahLst/>
              <a:cxnLst/>
              <a:rect l="l" t="t" r="r" b="b"/>
              <a:pathLst>
                <a:path w="2699" h="2496" fill="none" extrusionOk="0">
                  <a:moveTo>
                    <a:pt x="0" y="2496"/>
                  </a:moveTo>
                  <a:cubicBezTo>
                    <a:pt x="0" y="2496"/>
                    <a:pt x="719" y="0"/>
                    <a:pt x="2699" y="126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8"/>
            <p:cNvSpPr/>
            <p:nvPr/>
          </p:nvSpPr>
          <p:spPr>
            <a:xfrm>
              <a:off x="5226950" y="3141225"/>
              <a:ext cx="18850" cy="10300"/>
            </a:xfrm>
            <a:custGeom>
              <a:avLst/>
              <a:gdLst/>
              <a:ahLst/>
              <a:cxnLst/>
              <a:rect l="l" t="t" r="r" b="b"/>
              <a:pathLst>
                <a:path w="754" h="412" extrusionOk="0">
                  <a:moveTo>
                    <a:pt x="532" y="0"/>
                  </a:moveTo>
                  <a:cubicBezTo>
                    <a:pt x="426" y="0"/>
                    <a:pt x="300" y="17"/>
                    <a:pt x="204" y="45"/>
                  </a:cubicBezTo>
                  <a:cubicBezTo>
                    <a:pt x="1" y="112"/>
                    <a:pt x="195" y="366"/>
                    <a:pt x="390" y="408"/>
                  </a:cubicBezTo>
                  <a:cubicBezTo>
                    <a:pt x="400" y="410"/>
                    <a:pt x="411" y="411"/>
                    <a:pt x="421" y="411"/>
                  </a:cubicBezTo>
                  <a:cubicBezTo>
                    <a:pt x="595" y="411"/>
                    <a:pt x="753" y="158"/>
                    <a:pt x="745" y="70"/>
                  </a:cubicBezTo>
                  <a:cubicBezTo>
                    <a:pt x="745" y="21"/>
                    <a:pt x="651" y="0"/>
                    <a:pt x="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8"/>
            <p:cNvSpPr/>
            <p:nvPr/>
          </p:nvSpPr>
          <p:spPr>
            <a:xfrm>
              <a:off x="5124800" y="3043575"/>
              <a:ext cx="75525" cy="47175"/>
            </a:xfrm>
            <a:custGeom>
              <a:avLst/>
              <a:gdLst/>
              <a:ahLst/>
              <a:cxnLst/>
              <a:rect l="l" t="t" r="r" b="b"/>
              <a:pathLst>
                <a:path w="3021" h="1887" fill="none" extrusionOk="0">
                  <a:moveTo>
                    <a:pt x="1" y="1887"/>
                  </a:moveTo>
                  <a:cubicBezTo>
                    <a:pt x="1" y="1887"/>
                    <a:pt x="1117" y="127"/>
                    <a:pt x="302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8"/>
            <p:cNvSpPr/>
            <p:nvPr/>
          </p:nvSpPr>
          <p:spPr>
            <a:xfrm>
              <a:off x="5285325" y="3039125"/>
              <a:ext cx="74675" cy="66650"/>
            </a:xfrm>
            <a:custGeom>
              <a:avLst/>
              <a:gdLst/>
              <a:ahLst/>
              <a:cxnLst/>
              <a:rect l="l" t="t" r="r" b="b"/>
              <a:pathLst>
                <a:path w="2987" h="2666" fill="none" extrusionOk="0">
                  <a:moveTo>
                    <a:pt x="1" y="0"/>
                  </a:moveTo>
                  <a:cubicBezTo>
                    <a:pt x="1" y="0"/>
                    <a:pt x="2437" y="584"/>
                    <a:pt x="2987" y="266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8"/>
            <p:cNvSpPr/>
            <p:nvPr/>
          </p:nvSpPr>
          <p:spPr>
            <a:xfrm>
              <a:off x="5227600" y="3149725"/>
              <a:ext cx="22425" cy="10175"/>
            </a:xfrm>
            <a:custGeom>
              <a:avLst/>
              <a:gdLst/>
              <a:ahLst/>
              <a:cxnLst/>
              <a:rect l="l" t="t" r="r" b="b"/>
              <a:pathLst>
                <a:path w="897" h="407" fill="none" extrusionOk="0">
                  <a:moveTo>
                    <a:pt x="25" y="85"/>
                  </a:moveTo>
                  <a:cubicBezTo>
                    <a:pt x="25" y="85"/>
                    <a:pt x="0" y="322"/>
                    <a:pt x="203" y="356"/>
                  </a:cubicBezTo>
                  <a:cubicBezTo>
                    <a:pt x="398" y="381"/>
                    <a:pt x="398" y="1"/>
                    <a:pt x="398" y="1"/>
                  </a:cubicBezTo>
                  <a:cubicBezTo>
                    <a:pt x="398" y="1"/>
                    <a:pt x="482" y="407"/>
                    <a:pt x="668" y="373"/>
                  </a:cubicBezTo>
                  <a:cubicBezTo>
                    <a:pt x="871" y="339"/>
                    <a:pt x="897" y="43"/>
                    <a:pt x="897" y="4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8"/>
            <p:cNvSpPr/>
            <p:nvPr/>
          </p:nvSpPr>
          <p:spPr>
            <a:xfrm>
              <a:off x="5221250" y="3145700"/>
              <a:ext cx="11025" cy="23925"/>
            </a:xfrm>
            <a:custGeom>
              <a:avLst/>
              <a:gdLst/>
              <a:ahLst/>
              <a:cxnLst/>
              <a:rect l="l" t="t" r="r" b="b"/>
              <a:pathLst>
                <a:path w="441" h="957" fill="none" extrusionOk="0">
                  <a:moveTo>
                    <a:pt x="178" y="1"/>
                  </a:moveTo>
                  <a:cubicBezTo>
                    <a:pt x="178" y="1"/>
                    <a:pt x="440" y="339"/>
                    <a:pt x="0" y="95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8"/>
            <p:cNvSpPr/>
            <p:nvPr/>
          </p:nvSpPr>
          <p:spPr>
            <a:xfrm>
              <a:off x="5247475" y="3143600"/>
              <a:ext cx="7200" cy="29850"/>
            </a:xfrm>
            <a:custGeom>
              <a:avLst/>
              <a:gdLst/>
              <a:ahLst/>
              <a:cxnLst/>
              <a:rect l="l" t="t" r="r" b="b"/>
              <a:pathLst>
                <a:path w="288" h="1194" fill="none" extrusionOk="0">
                  <a:moveTo>
                    <a:pt x="119" y="0"/>
                  </a:moveTo>
                  <a:cubicBezTo>
                    <a:pt x="119" y="0"/>
                    <a:pt x="0" y="609"/>
                    <a:pt x="288" y="119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8"/>
            <p:cNvSpPr/>
            <p:nvPr/>
          </p:nvSpPr>
          <p:spPr>
            <a:xfrm>
              <a:off x="5208775" y="3246200"/>
              <a:ext cx="104700" cy="42275"/>
            </a:xfrm>
            <a:custGeom>
              <a:avLst/>
              <a:gdLst/>
              <a:ahLst/>
              <a:cxnLst/>
              <a:rect l="l" t="t" r="r" b="b"/>
              <a:pathLst>
                <a:path w="4188" h="1691" extrusionOk="0">
                  <a:moveTo>
                    <a:pt x="2803" y="1"/>
                  </a:moveTo>
                  <a:cubicBezTo>
                    <a:pt x="1713" y="1"/>
                    <a:pt x="0" y="557"/>
                    <a:pt x="0" y="557"/>
                  </a:cubicBezTo>
                  <a:cubicBezTo>
                    <a:pt x="0" y="557"/>
                    <a:pt x="2105" y="1691"/>
                    <a:pt x="3052" y="1691"/>
                  </a:cubicBezTo>
                  <a:cubicBezTo>
                    <a:pt x="3144" y="1691"/>
                    <a:pt x="3224" y="1680"/>
                    <a:pt x="3291" y="1657"/>
                  </a:cubicBezTo>
                  <a:cubicBezTo>
                    <a:pt x="4188" y="1344"/>
                    <a:pt x="3308" y="58"/>
                    <a:pt x="3308" y="58"/>
                  </a:cubicBezTo>
                  <a:cubicBezTo>
                    <a:pt x="3167" y="18"/>
                    <a:pt x="2995" y="1"/>
                    <a:pt x="2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8"/>
            <p:cNvSpPr/>
            <p:nvPr/>
          </p:nvSpPr>
          <p:spPr>
            <a:xfrm>
              <a:off x="5208775" y="3260125"/>
              <a:ext cx="62625" cy="26025"/>
            </a:xfrm>
            <a:custGeom>
              <a:avLst/>
              <a:gdLst/>
              <a:ahLst/>
              <a:cxnLst/>
              <a:rect l="l" t="t" r="r" b="b"/>
              <a:pathLst>
                <a:path w="2505" h="1041" fill="none" extrusionOk="0">
                  <a:moveTo>
                    <a:pt x="0" y="0"/>
                  </a:moveTo>
                  <a:cubicBezTo>
                    <a:pt x="0" y="0"/>
                    <a:pt x="1861" y="973"/>
                    <a:pt x="2504" y="104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8"/>
            <p:cNvSpPr/>
            <p:nvPr/>
          </p:nvSpPr>
          <p:spPr>
            <a:xfrm>
              <a:off x="5146250" y="3223950"/>
              <a:ext cx="137825" cy="60775"/>
            </a:xfrm>
            <a:custGeom>
              <a:avLst/>
              <a:gdLst/>
              <a:ahLst/>
              <a:cxnLst/>
              <a:rect l="l" t="t" r="r" b="b"/>
              <a:pathLst>
                <a:path w="5513" h="2431" extrusionOk="0">
                  <a:moveTo>
                    <a:pt x="3260" y="1"/>
                  </a:moveTo>
                  <a:cubicBezTo>
                    <a:pt x="1" y="1"/>
                    <a:pt x="331" y="2303"/>
                    <a:pt x="1072" y="2420"/>
                  </a:cubicBezTo>
                  <a:cubicBezTo>
                    <a:pt x="1114" y="2427"/>
                    <a:pt x="1154" y="2430"/>
                    <a:pt x="1192" y="2430"/>
                  </a:cubicBezTo>
                  <a:cubicBezTo>
                    <a:pt x="1816" y="2430"/>
                    <a:pt x="1816" y="1557"/>
                    <a:pt x="1816" y="1557"/>
                  </a:cubicBezTo>
                  <a:cubicBezTo>
                    <a:pt x="1816" y="1557"/>
                    <a:pt x="4506" y="1134"/>
                    <a:pt x="4861" y="1050"/>
                  </a:cubicBezTo>
                  <a:cubicBezTo>
                    <a:pt x="5225" y="957"/>
                    <a:pt x="5513" y="26"/>
                    <a:pt x="3313" y="1"/>
                  </a:cubicBezTo>
                  <a:cubicBezTo>
                    <a:pt x="3295" y="1"/>
                    <a:pt x="3277" y="1"/>
                    <a:pt x="32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8"/>
            <p:cNvSpPr/>
            <p:nvPr/>
          </p:nvSpPr>
          <p:spPr>
            <a:xfrm>
              <a:off x="5183400" y="3257800"/>
              <a:ext cx="41475" cy="9550"/>
            </a:xfrm>
            <a:custGeom>
              <a:avLst/>
              <a:gdLst/>
              <a:ahLst/>
              <a:cxnLst/>
              <a:rect l="l" t="t" r="r" b="b"/>
              <a:pathLst>
                <a:path w="1659" h="382" fill="none" extrusionOk="0">
                  <a:moveTo>
                    <a:pt x="0" y="381"/>
                  </a:moveTo>
                  <a:cubicBezTo>
                    <a:pt x="0" y="381"/>
                    <a:pt x="1430" y="51"/>
                    <a:pt x="1658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8"/>
            <p:cNvSpPr/>
            <p:nvPr/>
          </p:nvSpPr>
          <p:spPr>
            <a:xfrm>
              <a:off x="5163075" y="3210225"/>
              <a:ext cx="99425" cy="42300"/>
            </a:xfrm>
            <a:custGeom>
              <a:avLst/>
              <a:gdLst/>
              <a:ahLst/>
              <a:cxnLst/>
              <a:rect l="l" t="t" r="r" b="b"/>
              <a:pathLst>
                <a:path w="3977" h="1692" fill="none" extrusionOk="0">
                  <a:moveTo>
                    <a:pt x="1" y="1692"/>
                  </a:moveTo>
                  <a:cubicBezTo>
                    <a:pt x="1" y="1692"/>
                    <a:pt x="500" y="0"/>
                    <a:pt x="3977" y="71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8"/>
            <p:cNvSpPr/>
            <p:nvPr/>
          </p:nvSpPr>
          <p:spPr>
            <a:xfrm>
              <a:off x="5240700" y="3242575"/>
              <a:ext cx="50775" cy="8900"/>
            </a:xfrm>
            <a:custGeom>
              <a:avLst/>
              <a:gdLst/>
              <a:ahLst/>
              <a:cxnLst/>
              <a:rect l="l" t="t" r="r" b="b"/>
              <a:pathLst>
                <a:path w="2031" h="356" fill="none" extrusionOk="0">
                  <a:moveTo>
                    <a:pt x="1" y="356"/>
                  </a:moveTo>
                  <a:cubicBezTo>
                    <a:pt x="1" y="356"/>
                    <a:pt x="1354" y="0"/>
                    <a:pt x="2031" y="20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8"/>
            <p:cNvSpPr/>
            <p:nvPr/>
          </p:nvSpPr>
          <p:spPr>
            <a:xfrm>
              <a:off x="5335875" y="3089675"/>
              <a:ext cx="16950" cy="20675"/>
            </a:xfrm>
            <a:custGeom>
              <a:avLst/>
              <a:gdLst/>
              <a:ahLst/>
              <a:cxnLst/>
              <a:rect l="l" t="t" r="r" b="b"/>
              <a:pathLst>
                <a:path w="678" h="827" extrusionOk="0">
                  <a:moveTo>
                    <a:pt x="229" y="0"/>
                  </a:moveTo>
                  <a:cubicBezTo>
                    <a:pt x="229" y="0"/>
                    <a:pt x="0" y="626"/>
                    <a:pt x="356" y="804"/>
                  </a:cubicBezTo>
                  <a:cubicBezTo>
                    <a:pt x="387" y="820"/>
                    <a:pt x="415" y="827"/>
                    <a:pt x="438" y="827"/>
                  </a:cubicBezTo>
                  <a:cubicBezTo>
                    <a:pt x="678" y="827"/>
                    <a:pt x="516" y="76"/>
                    <a:pt x="516" y="76"/>
                  </a:cubicBezTo>
                  <a:lnTo>
                    <a:pt x="2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8"/>
            <p:cNvSpPr/>
            <p:nvPr/>
          </p:nvSpPr>
          <p:spPr>
            <a:xfrm>
              <a:off x="5335875" y="3089675"/>
              <a:ext cx="17775" cy="24550"/>
            </a:xfrm>
            <a:custGeom>
              <a:avLst/>
              <a:gdLst/>
              <a:ahLst/>
              <a:cxnLst/>
              <a:rect l="l" t="t" r="r" b="b"/>
              <a:pathLst>
                <a:path w="711" h="982" fill="none" extrusionOk="0">
                  <a:moveTo>
                    <a:pt x="229" y="0"/>
                  </a:moveTo>
                  <a:cubicBezTo>
                    <a:pt x="229" y="0"/>
                    <a:pt x="0" y="626"/>
                    <a:pt x="356" y="804"/>
                  </a:cubicBezTo>
                  <a:cubicBezTo>
                    <a:pt x="711" y="981"/>
                    <a:pt x="516" y="76"/>
                    <a:pt x="516" y="7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8"/>
            <p:cNvSpPr/>
            <p:nvPr/>
          </p:nvSpPr>
          <p:spPr>
            <a:xfrm>
              <a:off x="5353000" y="3114000"/>
              <a:ext cx="16950" cy="20675"/>
            </a:xfrm>
            <a:custGeom>
              <a:avLst/>
              <a:gdLst/>
              <a:ahLst/>
              <a:cxnLst/>
              <a:rect l="l" t="t" r="r" b="b"/>
              <a:pathLst>
                <a:path w="678" h="827" extrusionOk="0">
                  <a:moveTo>
                    <a:pt x="229" y="0"/>
                  </a:moveTo>
                  <a:lnTo>
                    <a:pt x="229" y="0"/>
                  </a:lnTo>
                  <a:cubicBezTo>
                    <a:pt x="229" y="0"/>
                    <a:pt x="1" y="626"/>
                    <a:pt x="356" y="804"/>
                  </a:cubicBezTo>
                  <a:cubicBezTo>
                    <a:pt x="388" y="820"/>
                    <a:pt x="415" y="827"/>
                    <a:pt x="438" y="827"/>
                  </a:cubicBezTo>
                  <a:cubicBezTo>
                    <a:pt x="678" y="827"/>
                    <a:pt x="517" y="76"/>
                    <a:pt x="517" y="76"/>
                  </a:cubicBezTo>
                  <a:lnTo>
                    <a:pt x="2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8"/>
            <p:cNvSpPr/>
            <p:nvPr/>
          </p:nvSpPr>
          <p:spPr>
            <a:xfrm>
              <a:off x="5353000" y="3114000"/>
              <a:ext cx="17800" cy="24550"/>
            </a:xfrm>
            <a:custGeom>
              <a:avLst/>
              <a:gdLst/>
              <a:ahLst/>
              <a:cxnLst/>
              <a:rect l="l" t="t" r="r" b="b"/>
              <a:pathLst>
                <a:path w="712" h="982" fill="none" extrusionOk="0">
                  <a:moveTo>
                    <a:pt x="229" y="0"/>
                  </a:moveTo>
                  <a:cubicBezTo>
                    <a:pt x="229" y="0"/>
                    <a:pt x="1" y="626"/>
                    <a:pt x="356" y="804"/>
                  </a:cubicBezTo>
                  <a:cubicBezTo>
                    <a:pt x="711" y="981"/>
                    <a:pt x="517" y="76"/>
                    <a:pt x="517" y="7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8"/>
            <p:cNvSpPr/>
            <p:nvPr/>
          </p:nvSpPr>
          <p:spPr>
            <a:xfrm>
              <a:off x="5336925" y="3120750"/>
              <a:ext cx="17125" cy="20500"/>
            </a:xfrm>
            <a:custGeom>
              <a:avLst/>
              <a:gdLst/>
              <a:ahLst/>
              <a:cxnLst/>
              <a:rect l="l" t="t" r="r" b="b"/>
              <a:pathLst>
                <a:path w="685" h="820" extrusionOk="0">
                  <a:moveTo>
                    <a:pt x="237" y="1"/>
                  </a:moveTo>
                  <a:cubicBezTo>
                    <a:pt x="237" y="1"/>
                    <a:pt x="1" y="618"/>
                    <a:pt x="356" y="796"/>
                  </a:cubicBezTo>
                  <a:cubicBezTo>
                    <a:pt x="388" y="812"/>
                    <a:pt x="416" y="819"/>
                    <a:pt x="440" y="819"/>
                  </a:cubicBezTo>
                  <a:cubicBezTo>
                    <a:pt x="685" y="819"/>
                    <a:pt x="517" y="68"/>
                    <a:pt x="517" y="68"/>
                  </a:cubicBezTo>
                  <a:lnTo>
                    <a:pt x="2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8"/>
            <p:cNvSpPr/>
            <p:nvPr/>
          </p:nvSpPr>
          <p:spPr>
            <a:xfrm>
              <a:off x="5336925" y="3120750"/>
              <a:ext cx="18000" cy="24350"/>
            </a:xfrm>
            <a:custGeom>
              <a:avLst/>
              <a:gdLst/>
              <a:ahLst/>
              <a:cxnLst/>
              <a:rect l="l" t="t" r="r" b="b"/>
              <a:pathLst>
                <a:path w="720" h="974" fill="none" extrusionOk="0">
                  <a:moveTo>
                    <a:pt x="237" y="1"/>
                  </a:moveTo>
                  <a:cubicBezTo>
                    <a:pt x="237" y="1"/>
                    <a:pt x="1" y="618"/>
                    <a:pt x="356" y="796"/>
                  </a:cubicBezTo>
                  <a:cubicBezTo>
                    <a:pt x="720" y="974"/>
                    <a:pt x="517" y="68"/>
                    <a:pt x="517" y="6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8"/>
            <p:cNvSpPr/>
            <p:nvPr/>
          </p:nvSpPr>
          <p:spPr>
            <a:xfrm>
              <a:off x="5125025" y="3101300"/>
              <a:ext cx="16950" cy="20700"/>
            </a:xfrm>
            <a:custGeom>
              <a:avLst/>
              <a:gdLst/>
              <a:ahLst/>
              <a:cxnLst/>
              <a:rect l="l" t="t" r="r" b="b"/>
              <a:pathLst>
                <a:path w="678" h="828" extrusionOk="0">
                  <a:moveTo>
                    <a:pt x="229" y="0"/>
                  </a:moveTo>
                  <a:cubicBezTo>
                    <a:pt x="229" y="1"/>
                    <a:pt x="0" y="626"/>
                    <a:pt x="356" y="804"/>
                  </a:cubicBezTo>
                  <a:cubicBezTo>
                    <a:pt x="387" y="820"/>
                    <a:pt x="415" y="827"/>
                    <a:pt x="438" y="827"/>
                  </a:cubicBezTo>
                  <a:cubicBezTo>
                    <a:pt x="678" y="827"/>
                    <a:pt x="516" y="77"/>
                    <a:pt x="516" y="77"/>
                  </a:cubicBezTo>
                  <a:lnTo>
                    <a:pt x="2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8"/>
            <p:cNvSpPr/>
            <p:nvPr/>
          </p:nvSpPr>
          <p:spPr>
            <a:xfrm>
              <a:off x="5125025" y="3101300"/>
              <a:ext cx="17775" cy="24550"/>
            </a:xfrm>
            <a:custGeom>
              <a:avLst/>
              <a:gdLst/>
              <a:ahLst/>
              <a:cxnLst/>
              <a:rect l="l" t="t" r="r" b="b"/>
              <a:pathLst>
                <a:path w="711" h="982" fill="none" extrusionOk="0">
                  <a:moveTo>
                    <a:pt x="229" y="0"/>
                  </a:moveTo>
                  <a:cubicBezTo>
                    <a:pt x="229" y="0"/>
                    <a:pt x="0" y="626"/>
                    <a:pt x="356" y="804"/>
                  </a:cubicBezTo>
                  <a:cubicBezTo>
                    <a:pt x="711" y="982"/>
                    <a:pt x="516" y="77"/>
                    <a:pt x="516" y="7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8"/>
            <p:cNvSpPr/>
            <p:nvPr/>
          </p:nvSpPr>
          <p:spPr>
            <a:xfrm>
              <a:off x="5115075" y="3128375"/>
              <a:ext cx="16975" cy="20675"/>
            </a:xfrm>
            <a:custGeom>
              <a:avLst/>
              <a:gdLst/>
              <a:ahLst/>
              <a:cxnLst/>
              <a:rect l="l" t="t" r="r" b="b"/>
              <a:pathLst>
                <a:path w="679" h="827" extrusionOk="0">
                  <a:moveTo>
                    <a:pt x="229" y="0"/>
                  </a:moveTo>
                  <a:cubicBezTo>
                    <a:pt x="229" y="0"/>
                    <a:pt x="1" y="626"/>
                    <a:pt x="356" y="804"/>
                  </a:cubicBezTo>
                  <a:cubicBezTo>
                    <a:pt x="387" y="820"/>
                    <a:pt x="415" y="827"/>
                    <a:pt x="438" y="827"/>
                  </a:cubicBezTo>
                  <a:cubicBezTo>
                    <a:pt x="678" y="827"/>
                    <a:pt x="517" y="68"/>
                    <a:pt x="517" y="68"/>
                  </a:cubicBezTo>
                  <a:lnTo>
                    <a:pt x="2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8"/>
            <p:cNvSpPr/>
            <p:nvPr/>
          </p:nvSpPr>
          <p:spPr>
            <a:xfrm>
              <a:off x="5115075" y="3128375"/>
              <a:ext cx="17800" cy="24550"/>
            </a:xfrm>
            <a:custGeom>
              <a:avLst/>
              <a:gdLst/>
              <a:ahLst/>
              <a:cxnLst/>
              <a:rect l="l" t="t" r="r" b="b"/>
              <a:pathLst>
                <a:path w="712" h="982" fill="none" extrusionOk="0">
                  <a:moveTo>
                    <a:pt x="229" y="0"/>
                  </a:moveTo>
                  <a:cubicBezTo>
                    <a:pt x="229" y="0"/>
                    <a:pt x="1" y="626"/>
                    <a:pt x="356" y="804"/>
                  </a:cubicBezTo>
                  <a:cubicBezTo>
                    <a:pt x="711" y="982"/>
                    <a:pt x="517" y="68"/>
                    <a:pt x="517" y="6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5" name="Google Shape;1845;p38"/>
          <p:cNvGrpSpPr/>
          <p:nvPr/>
        </p:nvGrpSpPr>
        <p:grpSpPr>
          <a:xfrm rot="10800000" flipH="1">
            <a:off x="1624986" y="3452171"/>
            <a:ext cx="415352" cy="470221"/>
            <a:chOff x="1005300" y="2163800"/>
            <a:chExt cx="163075" cy="184625"/>
          </a:xfrm>
        </p:grpSpPr>
        <p:sp>
          <p:nvSpPr>
            <p:cNvPr id="1846" name="Google Shape;1846;p38"/>
            <p:cNvSpPr/>
            <p:nvPr/>
          </p:nvSpPr>
          <p:spPr>
            <a:xfrm>
              <a:off x="1005300" y="2196350"/>
              <a:ext cx="122475" cy="95625"/>
            </a:xfrm>
            <a:custGeom>
              <a:avLst/>
              <a:gdLst/>
              <a:ahLst/>
              <a:cxnLst/>
              <a:rect l="l" t="t" r="r" b="b"/>
              <a:pathLst>
                <a:path w="4899" h="3825" extrusionOk="0">
                  <a:moveTo>
                    <a:pt x="1066" y="1"/>
                  </a:moveTo>
                  <a:cubicBezTo>
                    <a:pt x="1066" y="1"/>
                    <a:pt x="102" y="2065"/>
                    <a:pt x="51" y="2234"/>
                  </a:cubicBezTo>
                  <a:cubicBezTo>
                    <a:pt x="0" y="2403"/>
                    <a:pt x="4306" y="3824"/>
                    <a:pt x="4306" y="3824"/>
                  </a:cubicBezTo>
                  <a:lnTo>
                    <a:pt x="4898" y="3131"/>
                  </a:lnTo>
                  <a:lnTo>
                    <a:pt x="1066" y="1"/>
                  </a:ln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8"/>
            <p:cNvSpPr/>
            <p:nvPr/>
          </p:nvSpPr>
          <p:spPr>
            <a:xfrm>
              <a:off x="1016300" y="2308450"/>
              <a:ext cx="88000" cy="39975"/>
            </a:xfrm>
            <a:custGeom>
              <a:avLst/>
              <a:gdLst/>
              <a:ahLst/>
              <a:cxnLst/>
              <a:rect l="l" t="t" r="r" b="b"/>
              <a:pathLst>
                <a:path w="3520" h="1599" extrusionOk="0">
                  <a:moveTo>
                    <a:pt x="457" y="0"/>
                  </a:moveTo>
                  <a:cubicBezTo>
                    <a:pt x="457" y="0"/>
                    <a:pt x="0" y="1396"/>
                    <a:pt x="59" y="1531"/>
                  </a:cubicBezTo>
                  <a:cubicBezTo>
                    <a:pt x="80" y="1583"/>
                    <a:pt x="633" y="1598"/>
                    <a:pt x="1283" y="1598"/>
                  </a:cubicBezTo>
                  <a:cubicBezTo>
                    <a:pt x="2237" y="1598"/>
                    <a:pt x="3401" y="1565"/>
                    <a:pt x="3401" y="1565"/>
                  </a:cubicBezTo>
                  <a:lnTo>
                    <a:pt x="3519" y="9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8"/>
            <p:cNvSpPr/>
            <p:nvPr/>
          </p:nvSpPr>
          <p:spPr>
            <a:xfrm>
              <a:off x="1098350" y="2163800"/>
              <a:ext cx="70025" cy="77850"/>
            </a:xfrm>
            <a:custGeom>
              <a:avLst/>
              <a:gdLst/>
              <a:ahLst/>
              <a:cxnLst/>
              <a:rect l="l" t="t" r="r" b="b"/>
              <a:pathLst>
                <a:path w="2801" h="3114" extrusionOk="0">
                  <a:moveTo>
                    <a:pt x="1819" y="0"/>
                  </a:moveTo>
                  <a:cubicBezTo>
                    <a:pt x="1819" y="0"/>
                    <a:pt x="347" y="609"/>
                    <a:pt x="178" y="711"/>
                  </a:cubicBezTo>
                  <a:cubicBezTo>
                    <a:pt x="0" y="804"/>
                    <a:pt x="2107" y="3113"/>
                    <a:pt x="2107" y="3113"/>
                  </a:cubicBezTo>
                  <a:lnTo>
                    <a:pt x="2800" y="2825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8"/>
            <p:cNvSpPr/>
            <p:nvPr/>
          </p:nvSpPr>
          <p:spPr>
            <a:xfrm>
              <a:off x="1005300" y="2196350"/>
              <a:ext cx="122475" cy="95625"/>
            </a:xfrm>
            <a:custGeom>
              <a:avLst/>
              <a:gdLst/>
              <a:ahLst/>
              <a:cxnLst/>
              <a:rect l="l" t="t" r="r" b="b"/>
              <a:pathLst>
                <a:path w="4899" h="3825" extrusionOk="0">
                  <a:moveTo>
                    <a:pt x="1058" y="1"/>
                  </a:moveTo>
                  <a:cubicBezTo>
                    <a:pt x="1058" y="1"/>
                    <a:pt x="102" y="2065"/>
                    <a:pt x="51" y="2234"/>
                  </a:cubicBezTo>
                  <a:cubicBezTo>
                    <a:pt x="0" y="2412"/>
                    <a:pt x="4306" y="3824"/>
                    <a:pt x="4306" y="3824"/>
                  </a:cubicBezTo>
                  <a:lnTo>
                    <a:pt x="4898" y="3131"/>
                  </a:lnTo>
                  <a:lnTo>
                    <a:pt x="1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8"/>
            <p:cNvSpPr/>
            <p:nvPr/>
          </p:nvSpPr>
          <p:spPr>
            <a:xfrm>
              <a:off x="1016300" y="2308450"/>
              <a:ext cx="88000" cy="39975"/>
            </a:xfrm>
            <a:custGeom>
              <a:avLst/>
              <a:gdLst/>
              <a:ahLst/>
              <a:cxnLst/>
              <a:rect l="l" t="t" r="r" b="b"/>
              <a:pathLst>
                <a:path w="3520" h="1599" extrusionOk="0">
                  <a:moveTo>
                    <a:pt x="448" y="0"/>
                  </a:moveTo>
                  <a:cubicBezTo>
                    <a:pt x="448" y="0"/>
                    <a:pt x="0" y="1396"/>
                    <a:pt x="59" y="1531"/>
                  </a:cubicBezTo>
                  <a:cubicBezTo>
                    <a:pt x="80" y="1583"/>
                    <a:pt x="632" y="1598"/>
                    <a:pt x="1280" y="1598"/>
                  </a:cubicBezTo>
                  <a:cubicBezTo>
                    <a:pt x="2232" y="1598"/>
                    <a:pt x="3392" y="1565"/>
                    <a:pt x="3392" y="1565"/>
                  </a:cubicBezTo>
                  <a:lnTo>
                    <a:pt x="3519" y="905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8"/>
            <p:cNvSpPr/>
            <p:nvPr/>
          </p:nvSpPr>
          <p:spPr>
            <a:xfrm>
              <a:off x="1098550" y="2163800"/>
              <a:ext cx="69825" cy="77850"/>
            </a:xfrm>
            <a:custGeom>
              <a:avLst/>
              <a:gdLst/>
              <a:ahLst/>
              <a:cxnLst/>
              <a:rect l="l" t="t" r="r" b="b"/>
              <a:pathLst>
                <a:path w="2793" h="3114" extrusionOk="0">
                  <a:moveTo>
                    <a:pt x="1803" y="0"/>
                  </a:moveTo>
                  <a:cubicBezTo>
                    <a:pt x="1803" y="0"/>
                    <a:pt x="339" y="609"/>
                    <a:pt x="170" y="711"/>
                  </a:cubicBezTo>
                  <a:cubicBezTo>
                    <a:pt x="1" y="804"/>
                    <a:pt x="2099" y="3113"/>
                    <a:pt x="2099" y="3113"/>
                  </a:cubicBezTo>
                  <a:lnTo>
                    <a:pt x="2792" y="2825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2" name="Google Shape;1852;p38"/>
          <p:cNvGrpSpPr/>
          <p:nvPr/>
        </p:nvGrpSpPr>
        <p:grpSpPr>
          <a:xfrm flipH="1">
            <a:off x="7103661" y="1221108"/>
            <a:ext cx="415352" cy="470221"/>
            <a:chOff x="1005300" y="2163800"/>
            <a:chExt cx="163075" cy="184625"/>
          </a:xfrm>
        </p:grpSpPr>
        <p:sp>
          <p:nvSpPr>
            <p:cNvPr id="1853" name="Google Shape;1853;p38"/>
            <p:cNvSpPr/>
            <p:nvPr/>
          </p:nvSpPr>
          <p:spPr>
            <a:xfrm>
              <a:off x="1005300" y="2196350"/>
              <a:ext cx="122475" cy="95625"/>
            </a:xfrm>
            <a:custGeom>
              <a:avLst/>
              <a:gdLst/>
              <a:ahLst/>
              <a:cxnLst/>
              <a:rect l="l" t="t" r="r" b="b"/>
              <a:pathLst>
                <a:path w="4899" h="3825" extrusionOk="0">
                  <a:moveTo>
                    <a:pt x="1066" y="1"/>
                  </a:moveTo>
                  <a:cubicBezTo>
                    <a:pt x="1066" y="1"/>
                    <a:pt x="102" y="2065"/>
                    <a:pt x="51" y="2234"/>
                  </a:cubicBezTo>
                  <a:cubicBezTo>
                    <a:pt x="0" y="2403"/>
                    <a:pt x="4306" y="3824"/>
                    <a:pt x="4306" y="3824"/>
                  </a:cubicBezTo>
                  <a:lnTo>
                    <a:pt x="4898" y="3131"/>
                  </a:lnTo>
                  <a:lnTo>
                    <a:pt x="1066" y="1"/>
                  </a:ln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8"/>
            <p:cNvSpPr/>
            <p:nvPr/>
          </p:nvSpPr>
          <p:spPr>
            <a:xfrm>
              <a:off x="1016300" y="2308450"/>
              <a:ext cx="88000" cy="39975"/>
            </a:xfrm>
            <a:custGeom>
              <a:avLst/>
              <a:gdLst/>
              <a:ahLst/>
              <a:cxnLst/>
              <a:rect l="l" t="t" r="r" b="b"/>
              <a:pathLst>
                <a:path w="3520" h="1599" extrusionOk="0">
                  <a:moveTo>
                    <a:pt x="457" y="0"/>
                  </a:moveTo>
                  <a:cubicBezTo>
                    <a:pt x="457" y="0"/>
                    <a:pt x="0" y="1396"/>
                    <a:pt x="59" y="1531"/>
                  </a:cubicBezTo>
                  <a:cubicBezTo>
                    <a:pt x="80" y="1583"/>
                    <a:pt x="633" y="1598"/>
                    <a:pt x="1283" y="1598"/>
                  </a:cubicBezTo>
                  <a:cubicBezTo>
                    <a:pt x="2237" y="1598"/>
                    <a:pt x="3401" y="1565"/>
                    <a:pt x="3401" y="1565"/>
                  </a:cubicBezTo>
                  <a:lnTo>
                    <a:pt x="3519" y="9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8"/>
            <p:cNvSpPr/>
            <p:nvPr/>
          </p:nvSpPr>
          <p:spPr>
            <a:xfrm>
              <a:off x="1098350" y="2163800"/>
              <a:ext cx="70025" cy="77850"/>
            </a:xfrm>
            <a:custGeom>
              <a:avLst/>
              <a:gdLst/>
              <a:ahLst/>
              <a:cxnLst/>
              <a:rect l="l" t="t" r="r" b="b"/>
              <a:pathLst>
                <a:path w="2801" h="3114" extrusionOk="0">
                  <a:moveTo>
                    <a:pt x="1819" y="0"/>
                  </a:moveTo>
                  <a:cubicBezTo>
                    <a:pt x="1819" y="0"/>
                    <a:pt x="347" y="609"/>
                    <a:pt x="178" y="711"/>
                  </a:cubicBezTo>
                  <a:cubicBezTo>
                    <a:pt x="0" y="804"/>
                    <a:pt x="2107" y="3113"/>
                    <a:pt x="2107" y="3113"/>
                  </a:cubicBezTo>
                  <a:lnTo>
                    <a:pt x="2800" y="2825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8"/>
            <p:cNvSpPr/>
            <p:nvPr/>
          </p:nvSpPr>
          <p:spPr>
            <a:xfrm>
              <a:off x="1005300" y="2196350"/>
              <a:ext cx="122475" cy="95625"/>
            </a:xfrm>
            <a:custGeom>
              <a:avLst/>
              <a:gdLst/>
              <a:ahLst/>
              <a:cxnLst/>
              <a:rect l="l" t="t" r="r" b="b"/>
              <a:pathLst>
                <a:path w="4899" h="3825" extrusionOk="0">
                  <a:moveTo>
                    <a:pt x="1058" y="1"/>
                  </a:moveTo>
                  <a:cubicBezTo>
                    <a:pt x="1058" y="1"/>
                    <a:pt x="102" y="2065"/>
                    <a:pt x="51" y="2234"/>
                  </a:cubicBezTo>
                  <a:cubicBezTo>
                    <a:pt x="0" y="2412"/>
                    <a:pt x="4306" y="3824"/>
                    <a:pt x="4306" y="3824"/>
                  </a:cubicBezTo>
                  <a:lnTo>
                    <a:pt x="4898" y="3131"/>
                  </a:lnTo>
                  <a:lnTo>
                    <a:pt x="10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8"/>
            <p:cNvSpPr/>
            <p:nvPr/>
          </p:nvSpPr>
          <p:spPr>
            <a:xfrm>
              <a:off x="1016300" y="2308450"/>
              <a:ext cx="88000" cy="39975"/>
            </a:xfrm>
            <a:custGeom>
              <a:avLst/>
              <a:gdLst/>
              <a:ahLst/>
              <a:cxnLst/>
              <a:rect l="l" t="t" r="r" b="b"/>
              <a:pathLst>
                <a:path w="3520" h="1599" extrusionOk="0">
                  <a:moveTo>
                    <a:pt x="448" y="0"/>
                  </a:moveTo>
                  <a:cubicBezTo>
                    <a:pt x="448" y="0"/>
                    <a:pt x="0" y="1396"/>
                    <a:pt x="59" y="1531"/>
                  </a:cubicBezTo>
                  <a:cubicBezTo>
                    <a:pt x="80" y="1583"/>
                    <a:pt x="632" y="1598"/>
                    <a:pt x="1280" y="1598"/>
                  </a:cubicBezTo>
                  <a:cubicBezTo>
                    <a:pt x="2232" y="1598"/>
                    <a:pt x="3392" y="1565"/>
                    <a:pt x="3392" y="1565"/>
                  </a:cubicBezTo>
                  <a:lnTo>
                    <a:pt x="3519" y="905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8"/>
            <p:cNvSpPr/>
            <p:nvPr/>
          </p:nvSpPr>
          <p:spPr>
            <a:xfrm>
              <a:off x="1098550" y="2163800"/>
              <a:ext cx="69825" cy="77850"/>
            </a:xfrm>
            <a:custGeom>
              <a:avLst/>
              <a:gdLst/>
              <a:ahLst/>
              <a:cxnLst/>
              <a:rect l="l" t="t" r="r" b="b"/>
              <a:pathLst>
                <a:path w="2793" h="3114" extrusionOk="0">
                  <a:moveTo>
                    <a:pt x="1803" y="0"/>
                  </a:moveTo>
                  <a:cubicBezTo>
                    <a:pt x="1803" y="0"/>
                    <a:pt x="339" y="609"/>
                    <a:pt x="170" y="711"/>
                  </a:cubicBezTo>
                  <a:cubicBezTo>
                    <a:pt x="1" y="804"/>
                    <a:pt x="2099" y="3113"/>
                    <a:pt x="2099" y="3113"/>
                  </a:cubicBezTo>
                  <a:lnTo>
                    <a:pt x="2792" y="2825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9" name="Google Shape;1859;p38"/>
          <p:cNvGrpSpPr/>
          <p:nvPr/>
        </p:nvGrpSpPr>
        <p:grpSpPr>
          <a:xfrm rot="-899995">
            <a:off x="124568" y="67231"/>
            <a:ext cx="1122699" cy="1110409"/>
            <a:chOff x="897975" y="1682050"/>
            <a:chExt cx="2109880" cy="1689101"/>
          </a:xfrm>
        </p:grpSpPr>
        <p:sp>
          <p:nvSpPr>
            <p:cNvPr id="1860" name="Google Shape;1860;p38"/>
            <p:cNvSpPr/>
            <p:nvPr/>
          </p:nvSpPr>
          <p:spPr>
            <a:xfrm>
              <a:off x="936148" y="1682050"/>
              <a:ext cx="2058882" cy="1615194"/>
            </a:xfrm>
            <a:custGeom>
              <a:avLst/>
              <a:gdLst/>
              <a:ahLst/>
              <a:cxnLst/>
              <a:rect l="l" t="t" r="r" b="b"/>
              <a:pathLst>
                <a:path w="20388" h="15994" extrusionOk="0">
                  <a:moveTo>
                    <a:pt x="3225" y="3176"/>
                  </a:moveTo>
                  <a:cubicBezTo>
                    <a:pt x="3258" y="3240"/>
                    <a:pt x="3305" y="3317"/>
                    <a:pt x="3359" y="3402"/>
                  </a:cubicBezTo>
                  <a:lnTo>
                    <a:pt x="3225" y="3176"/>
                  </a:lnTo>
                  <a:close/>
                  <a:moveTo>
                    <a:pt x="5294" y="1"/>
                  </a:moveTo>
                  <a:cubicBezTo>
                    <a:pt x="5292" y="1"/>
                    <a:pt x="5290" y="1"/>
                    <a:pt x="5287" y="1"/>
                  </a:cubicBezTo>
                  <a:cubicBezTo>
                    <a:pt x="5118" y="9"/>
                    <a:pt x="4864" y="348"/>
                    <a:pt x="4653" y="678"/>
                  </a:cubicBezTo>
                  <a:lnTo>
                    <a:pt x="4644" y="678"/>
                  </a:lnTo>
                  <a:cubicBezTo>
                    <a:pt x="4488" y="603"/>
                    <a:pt x="4342" y="550"/>
                    <a:pt x="4233" y="550"/>
                  </a:cubicBezTo>
                  <a:cubicBezTo>
                    <a:pt x="4207" y="550"/>
                    <a:pt x="4184" y="553"/>
                    <a:pt x="4162" y="559"/>
                  </a:cubicBezTo>
                  <a:cubicBezTo>
                    <a:pt x="4061" y="585"/>
                    <a:pt x="3993" y="762"/>
                    <a:pt x="3951" y="982"/>
                  </a:cubicBezTo>
                  <a:cubicBezTo>
                    <a:pt x="3858" y="1058"/>
                    <a:pt x="3773" y="1135"/>
                    <a:pt x="3705" y="1211"/>
                  </a:cubicBezTo>
                  <a:cubicBezTo>
                    <a:pt x="3521" y="1186"/>
                    <a:pt x="3322" y="1164"/>
                    <a:pt x="3156" y="1164"/>
                  </a:cubicBezTo>
                  <a:cubicBezTo>
                    <a:pt x="3041" y="1164"/>
                    <a:pt x="2942" y="1174"/>
                    <a:pt x="2876" y="1202"/>
                  </a:cubicBezTo>
                  <a:cubicBezTo>
                    <a:pt x="2707" y="1270"/>
                    <a:pt x="2885" y="1701"/>
                    <a:pt x="3096" y="2116"/>
                  </a:cubicBezTo>
                  <a:cubicBezTo>
                    <a:pt x="2937" y="2063"/>
                    <a:pt x="2784" y="2030"/>
                    <a:pt x="2687" y="2030"/>
                  </a:cubicBezTo>
                  <a:cubicBezTo>
                    <a:pt x="2676" y="2030"/>
                    <a:pt x="2666" y="2030"/>
                    <a:pt x="2657" y="2031"/>
                  </a:cubicBezTo>
                  <a:cubicBezTo>
                    <a:pt x="2530" y="2057"/>
                    <a:pt x="2851" y="2598"/>
                    <a:pt x="3215" y="3156"/>
                  </a:cubicBezTo>
                  <a:cubicBezTo>
                    <a:pt x="3218" y="3162"/>
                    <a:pt x="3221" y="3168"/>
                    <a:pt x="3224" y="3174"/>
                  </a:cubicBezTo>
                  <a:lnTo>
                    <a:pt x="3224" y="3174"/>
                  </a:lnTo>
                  <a:cubicBezTo>
                    <a:pt x="3224" y="3174"/>
                    <a:pt x="3224" y="3174"/>
                    <a:pt x="3223" y="3173"/>
                  </a:cubicBezTo>
                  <a:lnTo>
                    <a:pt x="3223" y="3173"/>
                  </a:lnTo>
                  <a:lnTo>
                    <a:pt x="3225" y="3176"/>
                  </a:lnTo>
                  <a:lnTo>
                    <a:pt x="3225" y="3176"/>
                  </a:lnTo>
                  <a:cubicBezTo>
                    <a:pt x="3224" y="3175"/>
                    <a:pt x="3224" y="3175"/>
                    <a:pt x="3224" y="3174"/>
                  </a:cubicBezTo>
                  <a:lnTo>
                    <a:pt x="3224" y="3174"/>
                  </a:lnTo>
                  <a:cubicBezTo>
                    <a:pt x="3275" y="3250"/>
                    <a:pt x="3325" y="3326"/>
                    <a:pt x="3376" y="3402"/>
                  </a:cubicBezTo>
                  <a:cubicBezTo>
                    <a:pt x="931" y="4848"/>
                    <a:pt x="0" y="7910"/>
                    <a:pt x="1015" y="10922"/>
                  </a:cubicBezTo>
                  <a:cubicBezTo>
                    <a:pt x="1827" y="13358"/>
                    <a:pt x="3579" y="14255"/>
                    <a:pt x="5025" y="14568"/>
                  </a:cubicBezTo>
                  <a:lnTo>
                    <a:pt x="5034" y="14568"/>
                  </a:lnTo>
                  <a:cubicBezTo>
                    <a:pt x="5228" y="14619"/>
                    <a:pt x="5440" y="14670"/>
                    <a:pt x="5660" y="14712"/>
                  </a:cubicBezTo>
                  <a:lnTo>
                    <a:pt x="4670" y="15499"/>
                  </a:lnTo>
                  <a:cubicBezTo>
                    <a:pt x="4670" y="15499"/>
                    <a:pt x="5678" y="15728"/>
                    <a:pt x="6847" y="15728"/>
                  </a:cubicBezTo>
                  <a:cubicBezTo>
                    <a:pt x="7688" y="15728"/>
                    <a:pt x="8612" y="15609"/>
                    <a:pt x="9306" y="15202"/>
                  </a:cubicBezTo>
                  <a:cubicBezTo>
                    <a:pt x="9314" y="15414"/>
                    <a:pt x="9390" y="15702"/>
                    <a:pt x="9703" y="15862"/>
                  </a:cubicBezTo>
                  <a:cubicBezTo>
                    <a:pt x="9805" y="15913"/>
                    <a:pt x="9923" y="15955"/>
                    <a:pt x="10067" y="15955"/>
                  </a:cubicBezTo>
                  <a:cubicBezTo>
                    <a:pt x="10109" y="15964"/>
                    <a:pt x="10152" y="15964"/>
                    <a:pt x="10202" y="15964"/>
                  </a:cubicBezTo>
                  <a:cubicBezTo>
                    <a:pt x="10216" y="15964"/>
                    <a:pt x="10229" y="15964"/>
                    <a:pt x="10242" y="15964"/>
                  </a:cubicBezTo>
                  <a:cubicBezTo>
                    <a:pt x="10764" y="15964"/>
                    <a:pt x="11000" y="15643"/>
                    <a:pt x="11099" y="15329"/>
                  </a:cubicBezTo>
                  <a:cubicBezTo>
                    <a:pt x="11099" y="15321"/>
                    <a:pt x="11107" y="15312"/>
                    <a:pt x="11107" y="15304"/>
                  </a:cubicBezTo>
                  <a:cubicBezTo>
                    <a:pt x="11141" y="15321"/>
                    <a:pt x="11175" y="15338"/>
                    <a:pt x="11209" y="15355"/>
                  </a:cubicBezTo>
                  <a:cubicBezTo>
                    <a:pt x="11507" y="15537"/>
                    <a:pt x="12391" y="15994"/>
                    <a:pt x="13639" y="15994"/>
                  </a:cubicBezTo>
                  <a:cubicBezTo>
                    <a:pt x="14302" y="15994"/>
                    <a:pt x="15068" y="15865"/>
                    <a:pt x="15904" y="15499"/>
                  </a:cubicBezTo>
                  <a:lnTo>
                    <a:pt x="14753" y="14695"/>
                  </a:lnTo>
                  <a:cubicBezTo>
                    <a:pt x="15033" y="14610"/>
                    <a:pt x="15320" y="14509"/>
                    <a:pt x="15608" y="14365"/>
                  </a:cubicBezTo>
                  <a:cubicBezTo>
                    <a:pt x="16513" y="13959"/>
                    <a:pt x="17435" y="13248"/>
                    <a:pt x="18239" y="12030"/>
                  </a:cubicBezTo>
                  <a:lnTo>
                    <a:pt x="18239" y="12030"/>
                  </a:lnTo>
                  <a:lnTo>
                    <a:pt x="18205" y="12047"/>
                  </a:lnTo>
                  <a:cubicBezTo>
                    <a:pt x="20387" y="8706"/>
                    <a:pt x="18543" y="4637"/>
                    <a:pt x="16699" y="3376"/>
                  </a:cubicBezTo>
                  <a:cubicBezTo>
                    <a:pt x="15732" y="2710"/>
                    <a:pt x="14358" y="2546"/>
                    <a:pt x="13241" y="2546"/>
                  </a:cubicBezTo>
                  <a:cubicBezTo>
                    <a:pt x="12160" y="2546"/>
                    <a:pt x="11319" y="2700"/>
                    <a:pt x="11319" y="2700"/>
                  </a:cubicBezTo>
                  <a:lnTo>
                    <a:pt x="11133" y="2700"/>
                  </a:lnTo>
                  <a:cubicBezTo>
                    <a:pt x="11040" y="2674"/>
                    <a:pt x="10955" y="2657"/>
                    <a:pt x="10862" y="2640"/>
                  </a:cubicBezTo>
                  <a:lnTo>
                    <a:pt x="11209" y="1338"/>
                  </a:lnTo>
                  <a:cubicBezTo>
                    <a:pt x="11209" y="1338"/>
                    <a:pt x="10385" y="1013"/>
                    <a:pt x="10066" y="1013"/>
                  </a:cubicBezTo>
                  <a:cubicBezTo>
                    <a:pt x="10048" y="1013"/>
                    <a:pt x="10031" y="1014"/>
                    <a:pt x="10016" y="1016"/>
                  </a:cubicBezTo>
                  <a:cubicBezTo>
                    <a:pt x="9805" y="1050"/>
                    <a:pt x="9796" y="2074"/>
                    <a:pt x="9805" y="2598"/>
                  </a:cubicBezTo>
                  <a:cubicBezTo>
                    <a:pt x="9636" y="2615"/>
                    <a:pt x="9475" y="2640"/>
                    <a:pt x="9331" y="2674"/>
                  </a:cubicBezTo>
                  <a:lnTo>
                    <a:pt x="8299" y="2666"/>
                  </a:lnTo>
                  <a:cubicBezTo>
                    <a:pt x="7927" y="2606"/>
                    <a:pt x="7571" y="2564"/>
                    <a:pt x="7225" y="2547"/>
                  </a:cubicBezTo>
                  <a:cubicBezTo>
                    <a:pt x="7174" y="2437"/>
                    <a:pt x="6294" y="280"/>
                    <a:pt x="6074" y="179"/>
                  </a:cubicBezTo>
                  <a:cubicBezTo>
                    <a:pt x="6065" y="174"/>
                    <a:pt x="6056" y="172"/>
                    <a:pt x="6047" y="172"/>
                  </a:cubicBezTo>
                  <a:cubicBezTo>
                    <a:pt x="5967" y="172"/>
                    <a:pt x="5870" y="328"/>
                    <a:pt x="5786" y="517"/>
                  </a:cubicBezTo>
                  <a:cubicBezTo>
                    <a:pt x="5620" y="243"/>
                    <a:pt x="5429" y="1"/>
                    <a:pt x="5294" y="1"/>
                  </a:cubicBez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8"/>
            <p:cNvSpPr/>
            <p:nvPr/>
          </p:nvSpPr>
          <p:spPr>
            <a:xfrm>
              <a:off x="1407651" y="3043853"/>
              <a:ext cx="1134566" cy="244087"/>
            </a:xfrm>
            <a:custGeom>
              <a:avLst/>
              <a:gdLst/>
              <a:ahLst/>
              <a:cxnLst/>
              <a:rect l="l" t="t" r="r" b="b"/>
              <a:pathLst>
                <a:path w="11235" h="2417" extrusionOk="0">
                  <a:moveTo>
                    <a:pt x="8350" y="0"/>
                  </a:moveTo>
                  <a:lnTo>
                    <a:pt x="1769" y="609"/>
                  </a:lnTo>
                  <a:lnTo>
                    <a:pt x="1" y="2014"/>
                  </a:lnTo>
                  <a:cubicBezTo>
                    <a:pt x="1" y="2014"/>
                    <a:pt x="1008" y="2244"/>
                    <a:pt x="2178" y="2244"/>
                  </a:cubicBezTo>
                  <a:cubicBezTo>
                    <a:pt x="3369" y="2244"/>
                    <a:pt x="4728" y="2005"/>
                    <a:pt x="5364" y="1041"/>
                  </a:cubicBezTo>
                  <a:cubicBezTo>
                    <a:pt x="5364" y="1041"/>
                    <a:pt x="6591" y="2416"/>
                    <a:pt x="8942" y="2416"/>
                  </a:cubicBezTo>
                  <a:cubicBezTo>
                    <a:pt x="9615" y="2416"/>
                    <a:pt x="10380" y="2303"/>
                    <a:pt x="11235" y="2014"/>
                  </a:cubicBezTo>
                  <a:lnTo>
                    <a:pt x="8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8"/>
            <p:cNvSpPr/>
            <p:nvPr/>
          </p:nvSpPr>
          <p:spPr>
            <a:xfrm>
              <a:off x="2056890" y="3225830"/>
              <a:ext cx="485334" cy="145321"/>
            </a:xfrm>
            <a:custGeom>
              <a:avLst/>
              <a:gdLst/>
              <a:ahLst/>
              <a:cxnLst/>
              <a:rect l="l" t="t" r="r" b="b"/>
              <a:pathLst>
                <a:path w="4806" h="1439" fill="none" extrusionOk="0">
                  <a:moveTo>
                    <a:pt x="1" y="0"/>
                  </a:moveTo>
                  <a:cubicBezTo>
                    <a:pt x="1" y="0"/>
                    <a:pt x="2006" y="1438"/>
                    <a:pt x="4806" y="21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8"/>
            <p:cNvSpPr/>
            <p:nvPr/>
          </p:nvSpPr>
          <p:spPr>
            <a:xfrm>
              <a:off x="897975" y="1938051"/>
              <a:ext cx="2109880" cy="1252144"/>
            </a:xfrm>
            <a:custGeom>
              <a:avLst/>
              <a:gdLst/>
              <a:ahLst/>
              <a:cxnLst/>
              <a:rect l="l" t="t" r="r" b="b"/>
              <a:pathLst>
                <a:path w="20893" h="12399" extrusionOk="0">
                  <a:moveTo>
                    <a:pt x="7151" y="1"/>
                  </a:moveTo>
                  <a:cubicBezTo>
                    <a:pt x="2283" y="1"/>
                    <a:pt x="1" y="4239"/>
                    <a:pt x="1393" y="8387"/>
                  </a:cubicBezTo>
                  <a:cubicBezTo>
                    <a:pt x="2516" y="11731"/>
                    <a:pt x="5386" y="12177"/>
                    <a:pt x="6837" y="12177"/>
                  </a:cubicBezTo>
                  <a:cubicBezTo>
                    <a:pt x="7364" y="12177"/>
                    <a:pt x="7704" y="12118"/>
                    <a:pt x="7704" y="12118"/>
                  </a:cubicBezTo>
                  <a:lnTo>
                    <a:pt x="12298" y="12270"/>
                  </a:lnTo>
                  <a:cubicBezTo>
                    <a:pt x="12298" y="12270"/>
                    <a:pt x="12763" y="12399"/>
                    <a:pt x="13476" y="12399"/>
                  </a:cubicBezTo>
                  <a:cubicBezTo>
                    <a:pt x="14724" y="12399"/>
                    <a:pt x="16732" y="12005"/>
                    <a:pt x="18346" y="9842"/>
                  </a:cubicBezTo>
                  <a:cubicBezTo>
                    <a:pt x="20892" y="6441"/>
                    <a:pt x="18980" y="2144"/>
                    <a:pt x="17077" y="841"/>
                  </a:cubicBezTo>
                  <a:cubicBezTo>
                    <a:pt x="16110" y="175"/>
                    <a:pt x="14736" y="11"/>
                    <a:pt x="13619" y="11"/>
                  </a:cubicBezTo>
                  <a:cubicBezTo>
                    <a:pt x="12538" y="11"/>
                    <a:pt x="11697" y="165"/>
                    <a:pt x="11697" y="165"/>
                  </a:cubicBezTo>
                  <a:lnTo>
                    <a:pt x="8677" y="131"/>
                  </a:lnTo>
                  <a:cubicBezTo>
                    <a:pt x="8143" y="43"/>
                    <a:pt x="7634" y="1"/>
                    <a:pt x="7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8"/>
            <p:cNvSpPr/>
            <p:nvPr/>
          </p:nvSpPr>
          <p:spPr>
            <a:xfrm>
              <a:off x="1602655" y="2385118"/>
              <a:ext cx="665390" cy="394861"/>
            </a:xfrm>
            <a:custGeom>
              <a:avLst/>
              <a:gdLst/>
              <a:ahLst/>
              <a:cxnLst/>
              <a:rect l="l" t="t" r="r" b="b"/>
              <a:pathLst>
                <a:path w="6589" h="3910" extrusionOk="0">
                  <a:moveTo>
                    <a:pt x="2250" y="1"/>
                  </a:moveTo>
                  <a:cubicBezTo>
                    <a:pt x="721" y="1"/>
                    <a:pt x="1" y="1335"/>
                    <a:pt x="438" y="2640"/>
                  </a:cubicBezTo>
                  <a:cubicBezTo>
                    <a:pt x="795" y="3703"/>
                    <a:pt x="1715" y="3842"/>
                    <a:pt x="2171" y="3842"/>
                  </a:cubicBezTo>
                  <a:cubicBezTo>
                    <a:pt x="2332" y="3842"/>
                    <a:pt x="2435" y="3825"/>
                    <a:pt x="2435" y="3825"/>
                  </a:cubicBezTo>
                  <a:lnTo>
                    <a:pt x="3881" y="3867"/>
                  </a:lnTo>
                  <a:cubicBezTo>
                    <a:pt x="3881" y="3867"/>
                    <a:pt x="4032" y="3909"/>
                    <a:pt x="4262" y="3909"/>
                  </a:cubicBezTo>
                  <a:cubicBezTo>
                    <a:pt x="4656" y="3909"/>
                    <a:pt x="5286" y="3784"/>
                    <a:pt x="5793" y="3106"/>
                  </a:cubicBezTo>
                  <a:cubicBezTo>
                    <a:pt x="6588" y="2031"/>
                    <a:pt x="5988" y="678"/>
                    <a:pt x="5387" y="263"/>
                  </a:cubicBezTo>
                  <a:cubicBezTo>
                    <a:pt x="5084" y="54"/>
                    <a:pt x="4655" y="2"/>
                    <a:pt x="4305" y="2"/>
                  </a:cubicBezTo>
                  <a:cubicBezTo>
                    <a:pt x="3963" y="2"/>
                    <a:pt x="3695" y="52"/>
                    <a:pt x="3695" y="52"/>
                  </a:cubicBezTo>
                  <a:lnTo>
                    <a:pt x="2739" y="43"/>
                  </a:lnTo>
                  <a:cubicBezTo>
                    <a:pt x="2568" y="15"/>
                    <a:pt x="2405" y="1"/>
                    <a:pt x="2250" y="1"/>
                  </a:cubicBezTo>
                  <a:close/>
                </a:path>
              </a:pathLst>
            </a:custGeom>
            <a:solidFill>
              <a:srgbClr val="242424">
                <a:alpha val="7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8"/>
            <p:cNvSpPr/>
            <p:nvPr/>
          </p:nvSpPr>
          <p:spPr>
            <a:xfrm>
              <a:off x="1908340" y="2837941"/>
              <a:ext cx="62409" cy="44535"/>
            </a:xfrm>
            <a:custGeom>
              <a:avLst/>
              <a:gdLst/>
              <a:ahLst/>
              <a:cxnLst/>
              <a:rect l="l" t="t" r="r" b="b"/>
              <a:pathLst>
                <a:path w="618" h="441" fill="none" extrusionOk="0">
                  <a:moveTo>
                    <a:pt x="0" y="398"/>
                  </a:moveTo>
                  <a:cubicBezTo>
                    <a:pt x="0" y="398"/>
                    <a:pt x="152" y="26"/>
                    <a:pt x="195" y="26"/>
                  </a:cubicBezTo>
                  <a:cubicBezTo>
                    <a:pt x="228" y="26"/>
                    <a:pt x="279" y="204"/>
                    <a:pt x="279" y="204"/>
                  </a:cubicBezTo>
                  <a:cubicBezTo>
                    <a:pt x="279" y="204"/>
                    <a:pt x="415" y="1"/>
                    <a:pt x="465" y="34"/>
                  </a:cubicBezTo>
                  <a:cubicBezTo>
                    <a:pt x="516" y="77"/>
                    <a:pt x="618" y="440"/>
                    <a:pt x="618" y="44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8"/>
            <p:cNvSpPr/>
            <p:nvPr/>
          </p:nvSpPr>
          <p:spPr>
            <a:xfrm>
              <a:off x="1836539" y="2797749"/>
              <a:ext cx="206009" cy="77861"/>
            </a:xfrm>
            <a:custGeom>
              <a:avLst/>
              <a:gdLst/>
              <a:ahLst/>
              <a:cxnLst/>
              <a:rect l="l" t="t" r="r" b="b"/>
              <a:pathLst>
                <a:path w="2040" h="771" fill="none" extrusionOk="0">
                  <a:moveTo>
                    <a:pt x="0" y="771"/>
                  </a:moveTo>
                  <a:cubicBezTo>
                    <a:pt x="0" y="771"/>
                    <a:pt x="813" y="1"/>
                    <a:pt x="1033" y="35"/>
                  </a:cubicBezTo>
                  <a:cubicBezTo>
                    <a:pt x="1252" y="77"/>
                    <a:pt x="2039" y="745"/>
                    <a:pt x="2039" y="74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8"/>
            <p:cNvSpPr/>
            <p:nvPr/>
          </p:nvSpPr>
          <p:spPr>
            <a:xfrm>
              <a:off x="1462184" y="2286656"/>
              <a:ext cx="491292" cy="457473"/>
            </a:xfrm>
            <a:custGeom>
              <a:avLst/>
              <a:gdLst/>
              <a:ahLst/>
              <a:cxnLst/>
              <a:rect l="l" t="t" r="r" b="b"/>
              <a:pathLst>
                <a:path w="4865" h="4530" extrusionOk="0">
                  <a:moveTo>
                    <a:pt x="2525" y="0"/>
                  </a:moveTo>
                  <a:cubicBezTo>
                    <a:pt x="2491" y="0"/>
                    <a:pt x="2457" y="1"/>
                    <a:pt x="2422" y="3"/>
                  </a:cubicBezTo>
                  <a:cubicBezTo>
                    <a:pt x="440" y="121"/>
                    <a:pt x="0" y="4530"/>
                    <a:pt x="2392" y="4530"/>
                  </a:cubicBezTo>
                  <a:cubicBezTo>
                    <a:pt x="2410" y="4530"/>
                    <a:pt x="2429" y="4529"/>
                    <a:pt x="2447" y="4529"/>
                  </a:cubicBezTo>
                  <a:cubicBezTo>
                    <a:pt x="4865" y="4462"/>
                    <a:pt x="4834" y="0"/>
                    <a:pt x="2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8"/>
            <p:cNvSpPr/>
            <p:nvPr/>
          </p:nvSpPr>
          <p:spPr>
            <a:xfrm>
              <a:off x="1582862" y="2336240"/>
              <a:ext cx="293058" cy="377491"/>
            </a:xfrm>
            <a:custGeom>
              <a:avLst/>
              <a:gdLst/>
              <a:ahLst/>
              <a:cxnLst/>
              <a:rect l="l" t="t" r="r" b="b"/>
              <a:pathLst>
                <a:path w="2902" h="3738" extrusionOk="0">
                  <a:moveTo>
                    <a:pt x="1517" y="1"/>
                  </a:moveTo>
                  <a:cubicBezTo>
                    <a:pt x="1471" y="1"/>
                    <a:pt x="1420" y="4"/>
                    <a:pt x="1362" y="11"/>
                  </a:cubicBezTo>
                  <a:cubicBezTo>
                    <a:pt x="260" y="137"/>
                    <a:pt x="555" y="1184"/>
                    <a:pt x="558" y="1196"/>
                  </a:cubicBezTo>
                  <a:lnTo>
                    <a:pt x="558" y="1196"/>
                  </a:lnTo>
                  <a:cubicBezTo>
                    <a:pt x="558" y="1195"/>
                    <a:pt x="558" y="1195"/>
                    <a:pt x="558" y="1195"/>
                  </a:cubicBezTo>
                  <a:cubicBezTo>
                    <a:pt x="549" y="1195"/>
                    <a:pt x="188" y="1522"/>
                    <a:pt x="321" y="1898"/>
                  </a:cubicBezTo>
                  <a:cubicBezTo>
                    <a:pt x="465" y="2270"/>
                    <a:pt x="0" y="2219"/>
                    <a:pt x="186" y="2837"/>
                  </a:cubicBezTo>
                  <a:cubicBezTo>
                    <a:pt x="354" y="3387"/>
                    <a:pt x="902" y="3737"/>
                    <a:pt x="1462" y="3737"/>
                  </a:cubicBezTo>
                  <a:cubicBezTo>
                    <a:pt x="1522" y="3737"/>
                    <a:pt x="1582" y="3733"/>
                    <a:pt x="1641" y="3725"/>
                  </a:cubicBezTo>
                  <a:cubicBezTo>
                    <a:pt x="2453" y="3615"/>
                    <a:pt x="2073" y="2930"/>
                    <a:pt x="2352" y="2651"/>
                  </a:cubicBezTo>
                  <a:cubicBezTo>
                    <a:pt x="2631" y="2363"/>
                    <a:pt x="2648" y="2422"/>
                    <a:pt x="2766" y="1661"/>
                  </a:cubicBezTo>
                  <a:cubicBezTo>
                    <a:pt x="2902" y="764"/>
                    <a:pt x="2419" y="570"/>
                    <a:pt x="2140" y="426"/>
                  </a:cubicBezTo>
                  <a:cubicBezTo>
                    <a:pt x="1888" y="303"/>
                    <a:pt x="1954" y="1"/>
                    <a:pt x="1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8"/>
            <p:cNvSpPr/>
            <p:nvPr/>
          </p:nvSpPr>
          <p:spPr>
            <a:xfrm>
              <a:off x="1651633" y="2397236"/>
              <a:ext cx="178138" cy="126335"/>
            </a:xfrm>
            <a:custGeom>
              <a:avLst/>
              <a:gdLst/>
              <a:ahLst/>
              <a:cxnLst/>
              <a:rect l="l" t="t" r="r" b="b"/>
              <a:pathLst>
                <a:path w="1764" h="1251" extrusionOk="0">
                  <a:moveTo>
                    <a:pt x="989" y="0"/>
                  </a:moveTo>
                  <a:cubicBezTo>
                    <a:pt x="392" y="0"/>
                    <a:pt x="0" y="1251"/>
                    <a:pt x="736" y="1251"/>
                  </a:cubicBezTo>
                  <a:cubicBezTo>
                    <a:pt x="769" y="1251"/>
                    <a:pt x="804" y="1248"/>
                    <a:pt x="842" y="1243"/>
                  </a:cubicBezTo>
                  <a:cubicBezTo>
                    <a:pt x="1764" y="1116"/>
                    <a:pt x="1738" y="126"/>
                    <a:pt x="1070" y="8"/>
                  </a:cubicBezTo>
                  <a:cubicBezTo>
                    <a:pt x="1043" y="3"/>
                    <a:pt x="1016" y="0"/>
                    <a:pt x="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8"/>
            <p:cNvSpPr/>
            <p:nvPr/>
          </p:nvSpPr>
          <p:spPr>
            <a:xfrm>
              <a:off x="1632749" y="2546191"/>
              <a:ext cx="85130" cy="61198"/>
            </a:xfrm>
            <a:custGeom>
              <a:avLst/>
              <a:gdLst/>
              <a:ahLst/>
              <a:cxnLst/>
              <a:rect l="l" t="t" r="r" b="b"/>
              <a:pathLst>
                <a:path w="843" h="606" extrusionOk="0">
                  <a:moveTo>
                    <a:pt x="442" y="0"/>
                  </a:moveTo>
                  <a:cubicBezTo>
                    <a:pt x="193" y="0"/>
                    <a:pt x="1" y="606"/>
                    <a:pt x="388" y="606"/>
                  </a:cubicBezTo>
                  <a:cubicBezTo>
                    <a:pt x="393" y="606"/>
                    <a:pt x="398" y="606"/>
                    <a:pt x="403" y="605"/>
                  </a:cubicBezTo>
                  <a:cubicBezTo>
                    <a:pt x="843" y="589"/>
                    <a:pt x="792" y="132"/>
                    <a:pt x="504" y="13"/>
                  </a:cubicBezTo>
                  <a:cubicBezTo>
                    <a:pt x="483" y="4"/>
                    <a:pt x="462" y="0"/>
                    <a:pt x="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8"/>
            <p:cNvSpPr/>
            <p:nvPr/>
          </p:nvSpPr>
          <p:spPr>
            <a:xfrm>
              <a:off x="1707782" y="2547504"/>
              <a:ext cx="117749" cy="63420"/>
            </a:xfrm>
            <a:custGeom>
              <a:avLst/>
              <a:gdLst/>
              <a:ahLst/>
              <a:cxnLst/>
              <a:rect l="l" t="t" r="r" b="b"/>
              <a:pathLst>
                <a:path w="1166" h="628" extrusionOk="0">
                  <a:moveTo>
                    <a:pt x="642" y="0"/>
                  </a:moveTo>
                  <a:cubicBezTo>
                    <a:pt x="239" y="0"/>
                    <a:pt x="0" y="628"/>
                    <a:pt x="532" y="628"/>
                  </a:cubicBezTo>
                  <a:cubicBezTo>
                    <a:pt x="545" y="628"/>
                    <a:pt x="559" y="627"/>
                    <a:pt x="573" y="626"/>
                  </a:cubicBezTo>
                  <a:cubicBezTo>
                    <a:pt x="1166" y="592"/>
                    <a:pt x="1081" y="17"/>
                    <a:pt x="658" y="0"/>
                  </a:cubicBezTo>
                  <a:cubicBezTo>
                    <a:pt x="653" y="0"/>
                    <a:pt x="648" y="0"/>
                    <a:pt x="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8"/>
            <p:cNvSpPr/>
            <p:nvPr/>
          </p:nvSpPr>
          <p:spPr>
            <a:xfrm>
              <a:off x="1949946" y="2314831"/>
              <a:ext cx="498159" cy="465249"/>
            </a:xfrm>
            <a:custGeom>
              <a:avLst/>
              <a:gdLst/>
              <a:ahLst/>
              <a:cxnLst/>
              <a:rect l="l" t="t" r="r" b="b"/>
              <a:pathLst>
                <a:path w="4933" h="4607" extrusionOk="0">
                  <a:moveTo>
                    <a:pt x="2559" y="0"/>
                  </a:moveTo>
                  <a:cubicBezTo>
                    <a:pt x="2525" y="0"/>
                    <a:pt x="2491" y="1"/>
                    <a:pt x="2456" y="3"/>
                  </a:cubicBezTo>
                  <a:cubicBezTo>
                    <a:pt x="441" y="121"/>
                    <a:pt x="1" y="4606"/>
                    <a:pt x="2427" y="4606"/>
                  </a:cubicBezTo>
                  <a:cubicBezTo>
                    <a:pt x="2445" y="4606"/>
                    <a:pt x="2463" y="4606"/>
                    <a:pt x="2481" y="4605"/>
                  </a:cubicBezTo>
                  <a:cubicBezTo>
                    <a:pt x="4933" y="4539"/>
                    <a:pt x="4902" y="0"/>
                    <a:pt x="25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8"/>
            <p:cNvSpPr/>
            <p:nvPr/>
          </p:nvSpPr>
          <p:spPr>
            <a:xfrm>
              <a:off x="2021040" y="2351085"/>
              <a:ext cx="340117" cy="393144"/>
            </a:xfrm>
            <a:custGeom>
              <a:avLst/>
              <a:gdLst/>
              <a:ahLst/>
              <a:cxnLst/>
              <a:rect l="l" t="t" r="r" b="b"/>
              <a:pathLst>
                <a:path w="3368" h="3893" extrusionOk="0">
                  <a:moveTo>
                    <a:pt x="2072" y="0"/>
                  </a:moveTo>
                  <a:cubicBezTo>
                    <a:pt x="1907" y="0"/>
                    <a:pt x="1800" y="159"/>
                    <a:pt x="1650" y="338"/>
                  </a:cubicBezTo>
                  <a:cubicBezTo>
                    <a:pt x="1595" y="403"/>
                    <a:pt x="1541" y="425"/>
                    <a:pt x="1484" y="425"/>
                  </a:cubicBezTo>
                  <a:cubicBezTo>
                    <a:pt x="1371" y="425"/>
                    <a:pt x="1249" y="339"/>
                    <a:pt x="1103" y="339"/>
                  </a:cubicBezTo>
                  <a:cubicBezTo>
                    <a:pt x="1028" y="339"/>
                    <a:pt x="946" y="362"/>
                    <a:pt x="855" y="431"/>
                  </a:cubicBezTo>
                  <a:cubicBezTo>
                    <a:pt x="508" y="693"/>
                    <a:pt x="635" y="1353"/>
                    <a:pt x="635" y="1353"/>
                  </a:cubicBezTo>
                  <a:cubicBezTo>
                    <a:pt x="1" y="2140"/>
                    <a:pt x="974" y="2436"/>
                    <a:pt x="813" y="2808"/>
                  </a:cubicBezTo>
                  <a:cubicBezTo>
                    <a:pt x="534" y="3443"/>
                    <a:pt x="948" y="3688"/>
                    <a:pt x="1388" y="3857"/>
                  </a:cubicBezTo>
                  <a:cubicBezTo>
                    <a:pt x="1449" y="3882"/>
                    <a:pt x="1509" y="3893"/>
                    <a:pt x="1567" y="3893"/>
                  </a:cubicBezTo>
                  <a:cubicBezTo>
                    <a:pt x="1931" y="3893"/>
                    <a:pt x="2236" y="3461"/>
                    <a:pt x="2352" y="3155"/>
                  </a:cubicBezTo>
                  <a:cubicBezTo>
                    <a:pt x="2488" y="2800"/>
                    <a:pt x="2835" y="2850"/>
                    <a:pt x="3097" y="2233"/>
                  </a:cubicBezTo>
                  <a:cubicBezTo>
                    <a:pt x="3368" y="1615"/>
                    <a:pt x="2835" y="1531"/>
                    <a:pt x="2750" y="1260"/>
                  </a:cubicBezTo>
                  <a:cubicBezTo>
                    <a:pt x="2657" y="998"/>
                    <a:pt x="2708" y="380"/>
                    <a:pt x="2352" y="118"/>
                  </a:cubicBezTo>
                  <a:cubicBezTo>
                    <a:pt x="2239" y="35"/>
                    <a:pt x="2150" y="0"/>
                    <a:pt x="2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8"/>
            <p:cNvSpPr/>
            <p:nvPr/>
          </p:nvSpPr>
          <p:spPr>
            <a:xfrm>
              <a:off x="2089004" y="2402387"/>
              <a:ext cx="178138" cy="126335"/>
            </a:xfrm>
            <a:custGeom>
              <a:avLst/>
              <a:gdLst/>
              <a:ahLst/>
              <a:cxnLst/>
              <a:rect l="l" t="t" r="r" b="b"/>
              <a:pathLst>
                <a:path w="1764" h="1251" extrusionOk="0">
                  <a:moveTo>
                    <a:pt x="989" y="0"/>
                  </a:moveTo>
                  <a:cubicBezTo>
                    <a:pt x="392" y="0"/>
                    <a:pt x="1" y="1250"/>
                    <a:pt x="744" y="1250"/>
                  </a:cubicBezTo>
                  <a:cubicBezTo>
                    <a:pt x="777" y="1250"/>
                    <a:pt x="813" y="1248"/>
                    <a:pt x="850" y="1243"/>
                  </a:cubicBezTo>
                  <a:cubicBezTo>
                    <a:pt x="1764" y="1116"/>
                    <a:pt x="1739" y="126"/>
                    <a:pt x="1070" y="8"/>
                  </a:cubicBezTo>
                  <a:cubicBezTo>
                    <a:pt x="1043" y="2"/>
                    <a:pt x="1016" y="0"/>
                    <a:pt x="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8"/>
            <p:cNvSpPr/>
            <p:nvPr/>
          </p:nvSpPr>
          <p:spPr>
            <a:xfrm>
              <a:off x="2108898" y="2570024"/>
              <a:ext cx="84121" cy="62208"/>
            </a:xfrm>
            <a:custGeom>
              <a:avLst/>
              <a:gdLst/>
              <a:ahLst/>
              <a:cxnLst/>
              <a:rect l="l" t="t" r="r" b="b"/>
              <a:pathLst>
                <a:path w="833" h="616" extrusionOk="0">
                  <a:moveTo>
                    <a:pt x="326" y="1"/>
                  </a:moveTo>
                  <a:cubicBezTo>
                    <a:pt x="1" y="1"/>
                    <a:pt x="56" y="599"/>
                    <a:pt x="400" y="615"/>
                  </a:cubicBezTo>
                  <a:cubicBezTo>
                    <a:pt x="406" y="615"/>
                    <a:pt x="412" y="615"/>
                    <a:pt x="418" y="615"/>
                  </a:cubicBezTo>
                  <a:cubicBezTo>
                    <a:pt x="774" y="615"/>
                    <a:pt x="832" y="131"/>
                    <a:pt x="417" y="14"/>
                  </a:cubicBezTo>
                  <a:cubicBezTo>
                    <a:pt x="384" y="5"/>
                    <a:pt x="354" y="1"/>
                    <a:pt x="3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8"/>
            <p:cNvSpPr/>
            <p:nvPr/>
          </p:nvSpPr>
          <p:spPr>
            <a:xfrm>
              <a:off x="2224325" y="2545787"/>
              <a:ext cx="84726" cy="53321"/>
            </a:xfrm>
            <a:custGeom>
              <a:avLst/>
              <a:gdLst/>
              <a:ahLst/>
              <a:cxnLst/>
              <a:rect l="l" t="t" r="r" b="b"/>
              <a:pathLst>
                <a:path w="839" h="528" extrusionOk="0">
                  <a:moveTo>
                    <a:pt x="314" y="0"/>
                  </a:moveTo>
                  <a:cubicBezTo>
                    <a:pt x="4" y="0"/>
                    <a:pt x="1" y="527"/>
                    <a:pt x="372" y="527"/>
                  </a:cubicBezTo>
                  <a:cubicBezTo>
                    <a:pt x="386" y="527"/>
                    <a:pt x="401" y="526"/>
                    <a:pt x="416" y="525"/>
                  </a:cubicBezTo>
                  <a:cubicBezTo>
                    <a:pt x="839" y="474"/>
                    <a:pt x="635" y="0"/>
                    <a:pt x="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8"/>
            <p:cNvSpPr/>
            <p:nvPr/>
          </p:nvSpPr>
          <p:spPr>
            <a:xfrm>
              <a:off x="1919448" y="1784349"/>
              <a:ext cx="148650" cy="201975"/>
            </a:xfrm>
            <a:custGeom>
              <a:avLst/>
              <a:gdLst/>
              <a:ahLst/>
              <a:cxnLst/>
              <a:rect l="l" t="t" r="r" b="b"/>
              <a:pathLst>
                <a:path w="1472" h="2000" extrusionOk="0">
                  <a:moveTo>
                    <a:pt x="320" y="1"/>
                  </a:moveTo>
                  <a:cubicBezTo>
                    <a:pt x="305" y="1"/>
                    <a:pt x="292" y="2"/>
                    <a:pt x="279" y="3"/>
                  </a:cubicBezTo>
                  <a:cubicBezTo>
                    <a:pt x="0" y="45"/>
                    <a:pt x="76" y="1881"/>
                    <a:pt x="76" y="1881"/>
                  </a:cubicBezTo>
                  <a:lnTo>
                    <a:pt x="1032" y="2000"/>
                  </a:lnTo>
                  <a:lnTo>
                    <a:pt x="1472" y="325"/>
                  </a:lnTo>
                  <a:cubicBezTo>
                    <a:pt x="1472" y="325"/>
                    <a:pt x="632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8"/>
            <p:cNvSpPr/>
            <p:nvPr/>
          </p:nvSpPr>
          <p:spPr>
            <a:xfrm>
              <a:off x="1375235" y="2600724"/>
              <a:ext cx="380209" cy="192886"/>
            </a:xfrm>
            <a:custGeom>
              <a:avLst/>
              <a:gdLst/>
              <a:ahLst/>
              <a:cxnLst/>
              <a:rect l="l" t="t" r="r" b="b"/>
              <a:pathLst>
                <a:path w="3765" h="1910" extrusionOk="0">
                  <a:moveTo>
                    <a:pt x="1717" y="0"/>
                  </a:moveTo>
                  <a:cubicBezTo>
                    <a:pt x="774" y="0"/>
                    <a:pt x="0" y="861"/>
                    <a:pt x="0" y="861"/>
                  </a:cubicBezTo>
                  <a:lnTo>
                    <a:pt x="3765" y="1910"/>
                  </a:lnTo>
                  <a:cubicBezTo>
                    <a:pt x="3140" y="432"/>
                    <a:pt x="2386" y="0"/>
                    <a:pt x="1717" y="0"/>
                  </a:cubicBezTo>
                  <a:close/>
                </a:path>
              </a:pathLst>
            </a:custGeom>
            <a:solidFill>
              <a:srgbClr val="CF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8"/>
            <p:cNvSpPr/>
            <p:nvPr/>
          </p:nvSpPr>
          <p:spPr>
            <a:xfrm>
              <a:off x="1374326" y="2639705"/>
              <a:ext cx="352438" cy="214194"/>
            </a:xfrm>
            <a:custGeom>
              <a:avLst/>
              <a:gdLst/>
              <a:ahLst/>
              <a:cxnLst/>
              <a:rect l="l" t="t" r="r" b="b"/>
              <a:pathLst>
                <a:path w="3490" h="2121" extrusionOk="0">
                  <a:moveTo>
                    <a:pt x="1606" y="0"/>
                  </a:moveTo>
                  <a:cubicBezTo>
                    <a:pt x="587" y="0"/>
                    <a:pt x="1" y="1213"/>
                    <a:pt x="1067" y="1887"/>
                  </a:cubicBezTo>
                  <a:cubicBezTo>
                    <a:pt x="1325" y="2051"/>
                    <a:pt x="1584" y="2121"/>
                    <a:pt x="1824" y="2121"/>
                  </a:cubicBezTo>
                  <a:cubicBezTo>
                    <a:pt x="2822" y="2121"/>
                    <a:pt x="3490" y="911"/>
                    <a:pt x="2446" y="263"/>
                  </a:cubicBezTo>
                  <a:cubicBezTo>
                    <a:pt x="2151" y="78"/>
                    <a:pt x="1864" y="0"/>
                    <a:pt x="1606" y="0"/>
                  </a:cubicBezTo>
                  <a:close/>
                </a:path>
              </a:pathLst>
            </a:custGeom>
            <a:solidFill>
              <a:srgbClr val="242424">
                <a:alpha val="7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8"/>
            <p:cNvSpPr/>
            <p:nvPr/>
          </p:nvSpPr>
          <p:spPr>
            <a:xfrm>
              <a:off x="1375235" y="2433894"/>
              <a:ext cx="380209" cy="359717"/>
            </a:xfrm>
            <a:custGeom>
              <a:avLst/>
              <a:gdLst/>
              <a:ahLst/>
              <a:cxnLst/>
              <a:rect l="l" t="t" r="r" b="b"/>
              <a:pathLst>
                <a:path w="3765" h="3562" fill="none" extrusionOk="0">
                  <a:moveTo>
                    <a:pt x="0" y="2513"/>
                  </a:moveTo>
                  <a:cubicBezTo>
                    <a:pt x="0" y="2513"/>
                    <a:pt x="2259" y="0"/>
                    <a:pt x="3765" y="356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8"/>
            <p:cNvSpPr/>
            <p:nvPr/>
          </p:nvSpPr>
          <p:spPr>
            <a:xfrm>
              <a:off x="2132125" y="2633545"/>
              <a:ext cx="393942" cy="169457"/>
            </a:xfrm>
            <a:custGeom>
              <a:avLst/>
              <a:gdLst/>
              <a:ahLst/>
              <a:cxnLst/>
              <a:rect l="l" t="t" r="r" b="b"/>
              <a:pathLst>
                <a:path w="3901" h="1678" extrusionOk="0">
                  <a:moveTo>
                    <a:pt x="2291" y="0"/>
                  </a:moveTo>
                  <a:cubicBezTo>
                    <a:pt x="834" y="0"/>
                    <a:pt x="0" y="1678"/>
                    <a:pt x="0" y="1678"/>
                  </a:cubicBezTo>
                  <a:lnTo>
                    <a:pt x="3900" y="646"/>
                  </a:lnTo>
                  <a:cubicBezTo>
                    <a:pt x="3303" y="177"/>
                    <a:pt x="2764" y="0"/>
                    <a:pt x="2291" y="0"/>
                  </a:cubicBezTo>
                  <a:close/>
                </a:path>
              </a:pathLst>
            </a:custGeom>
            <a:solidFill>
              <a:srgbClr val="CF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8"/>
            <p:cNvSpPr/>
            <p:nvPr/>
          </p:nvSpPr>
          <p:spPr>
            <a:xfrm>
              <a:off x="2183627" y="2659599"/>
              <a:ext cx="341632" cy="206519"/>
            </a:xfrm>
            <a:custGeom>
              <a:avLst/>
              <a:gdLst/>
              <a:ahLst/>
              <a:cxnLst/>
              <a:rect l="l" t="t" r="r" b="b"/>
              <a:pathLst>
                <a:path w="3383" h="2045" extrusionOk="0">
                  <a:moveTo>
                    <a:pt x="1638" y="1"/>
                  </a:moveTo>
                  <a:cubicBezTo>
                    <a:pt x="434" y="1"/>
                    <a:pt x="1" y="1550"/>
                    <a:pt x="1275" y="1970"/>
                  </a:cubicBezTo>
                  <a:cubicBezTo>
                    <a:pt x="1433" y="2021"/>
                    <a:pt x="1583" y="2044"/>
                    <a:pt x="1723" y="2044"/>
                  </a:cubicBezTo>
                  <a:cubicBezTo>
                    <a:pt x="2873" y="2044"/>
                    <a:pt x="3382" y="483"/>
                    <a:pt x="2138" y="83"/>
                  </a:cubicBezTo>
                  <a:cubicBezTo>
                    <a:pt x="1960" y="26"/>
                    <a:pt x="1793" y="1"/>
                    <a:pt x="1638" y="1"/>
                  </a:cubicBezTo>
                  <a:close/>
                </a:path>
              </a:pathLst>
            </a:custGeom>
            <a:solidFill>
              <a:srgbClr val="242424">
                <a:alpha val="7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8"/>
            <p:cNvSpPr/>
            <p:nvPr/>
          </p:nvSpPr>
          <p:spPr>
            <a:xfrm>
              <a:off x="2132125" y="2505595"/>
              <a:ext cx="393942" cy="297408"/>
            </a:xfrm>
            <a:custGeom>
              <a:avLst/>
              <a:gdLst/>
              <a:ahLst/>
              <a:cxnLst/>
              <a:rect l="l" t="t" r="r" b="b"/>
              <a:pathLst>
                <a:path w="3901" h="2945" fill="none" extrusionOk="0">
                  <a:moveTo>
                    <a:pt x="0" y="2945"/>
                  </a:moveTo>
                  <a:cubicBezTo>
                    <a:pt x="0" y="2945"/>
                    <a:pt x="1464" y="1"/>
                    <a:pt x="3900" y="191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8"/>
            <p:cNvSpPr/>
            <p:nvPr/>
          </p:nvSpPr>
          <p:spPr>
            <a:xfrm>
              <a:off x="1824622" y="2754224"/>
              <a:ext cx="43626" cy="147846"/>
            </a:xfrm>
            <a:custGeom>
              <a:avLst/>
              <a:gdLst/>
              <a:ahLst/>
              <a:cxnLst/>
              <a:rect l="l" t="t" r="r" b="b"/>
              <a:pathLst>
                <a:path w="432" h="1464" fill="none" extrusionOk="0">
                  <a:moveTo>
                    <a:pt x="34" y="1"/>
                  </a:moveTo>
                  <a:cubicBezTo>
                    <a:pt x="34" y="1"/>
                    <a:pt x="431" y="533"/>
                    <a:pt x="0" y="146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8"/>
            <p:cNvSpPr/>
            <p:nvPr/>
          </p:nvSpPr>
          <p:spPr>
            <a:xfrm>
              <a:off x="2005690" y="2759374"/>
              <a:ext cx="48776" cy="149562"/>
            </a:xfrm>
            <a:custGeom>
              <a:avLst/>
              <a:gdLst/>
              <a:ahLst/>
              <a:cxnLst/>
              <a:rect l="l" t="t" r="r" b="b"/>
              <a:pathLst>
                <a:path w="483" h="1481" fill="none" extrusionOk="0">
                  <a:moveTo>
                    <a:pt x="381" y="0"/>
                  </a:moveTo>
                  <a:cubicBezTo>
                    <a:pt x="381" y="0"/>
                    <a:pt x="0" y="457"/>
                    <a:pt x="483" y="148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8"/>
            <p:cNvSpPr/>
            <p:nvPr/>
          </p:nvSpPr>
          <p:spPr>
            <a:xfrm>
              <a:off x="1772514" y="1942797"/>
              <a:ext cx="412625" cy="62309"/>
            </a:xfrm>
            <a:custGeom>
              <a:avLst/>
              <a:gdLst/>
              <a:ahLst/>
              <a:cxnLst/>
              <a:rect l="l" t="t" r="r" b="b"/>
              <a:pathLst>
                <a:path w="4086" h="617" extrusionOk="0">
                  <a:moveTo>
                    <a:pt x="1867" y="1"/>
                  </a:moveTo>
                  <a:cubicBezTo>
                    <a:pt x="620" y="1"/>
                    <a:pt x="0" y="617"/>
                    <a:pt x="0" y="617"/>
                  </a:cubicBezTo>
                  <a:lnTo>
                    <a:pt x="4086" y="557"/>
                  </a:lnTo>
                  <a:cubicBezTo>
                    <a:pt x="3202" y="142"/>
                    <a:pt x="2463" y="1"/>
                    <a:pt x="1867" y="1"/>
                  </a:cubicBezTo>
                  <a:close/>
                </a:path>
              </a:pathLst>
            </a:custGeom>
            <a:solidFill>
              <a:srgbClr val="CF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8"/>
            <p:cNvSpPr/>
            <p:nvPr/>
          </p:nvSpPr>
          <p:spPr>
            <a:xfrm>
              <a:off x="1772514" y="1869178"/>
              <a:ext cx="412625" cy="135929"/>
            </a:xfrm>
            <a:custGeom>
              <a:avLst/>
              <a:gdLst/>
              <a:ahLst/>
              <a:cxnLst/>
              <a:rect l="l" t="t" r="r" b="b"/>
              <a:pathLst>
                <a:path w="4086" h="1346" fill="none" extrusionOk="0">
                  <a:moveTo>
                    <a:pt x="0" y="1346"/>
                  </a:moveTo>
                  <a:cubicBezTo>
                    <a:pt x="0" y="1346"/>
                    <a:pt x="1354" y="1"/>
                    <a:pt x="4086" y="128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8"/>
            <p:cNvSpPr/>
            <p:nvPr/>
          </p:nvSpPr>
          <p:spPr>
            <a:xfrm>
              <a:off x="1092474" y="2904592"/>
              <a:ext cx="466551" cy="270041"/>
            </a:xfrm>
            <a:custGeom>
              <a:avLst/>
              <a:gdLst/>
              <a:ahLst/>
              <a:cxnLst/>
              <a:rect l="l" t="t" r="r" b="b"/>
              <a:pathLst>
                <a:path w="4620" h="2674" fill="none" extrusionOk="0">
                  <a:moveTo>
                    <a:pt x="0" y="0"/>
                  </a:moveTo>
                  <a:cubicBezTo>
                    <a:pt x="0" y="0"/>
                    <a:pt x="1455" y="2361"/>
                    <a:pt x="4619" y="267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8"/>
            <p:cNvSpPr/>
            <p:nvPr/>
          </p:nvSpPr>
          <p:spPr>
            <a:xfrm>
              <a:off x="2114149" y="2896917"/>
              <a:ext cx="663875" cy="400718"/>
            </a:xfrm>
            <a:custGeom>
              <a:avLst/>
              <a:gdLst/>
              <a:ahLst/>
              <a:cxnLst/>
              <a:rect l="l" t="t" r="r" b="b"/>
              <a:pathLst>
                <a:path w="6574" h="3968" fill="none" extrusionOk="0">
                  <a:moveTo>
                    <a:pt x="1" y="2614"/>
                  </a:moveTo>
                  <a:cubicBezTo>
                    <a:pt x="1" y="2614"/>
                    <a:pt x="3960" y="3968"/>
                    <a:pt x="6574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8"/>
            <p:cNvSpPr/>
            <p:nvPr/>
          </p:nvSpPr>
          <p:spPr>
            <a:xfrm>
              <a:off x="2154342" y="2253634"/>
              <a:ext cx="174401" cy="82911"/>
            </a:xfrm>
            <a:custGeom>
              <a:avLst/>
              <a:gdLst/>
              <a:ahLst/>
              <a:cxnLst/>
              <a:rect l="l" t="t" r="r" b="b"/>
              <a:pathLst>
                <a:path w="1727" h="821" fill="none" extrusionOk="0">
                  <a:moveTo>
                    <a:pt x="1726" y="567"/>
                  </a:moveTo>
                  <a:cubicBezTo>
                    <a:pt x="1726" y="567"/>
                    <a:pt x="381" y="8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8"/>
            <p:cNvSpPr/>
            <p:nvPr/>
          </p:nvSpPr>
          <p:spPr>
            <a:xfrm>
              <a:off x="1619520" y="2237375"/>
              <a:ext cx="187226" cy="94120"/>
            </a:xfrm>
            <a:custGeom>
              <a:avLst/>
              <a:gdLst/>
              <a:ahLst/>
              <a:cxnLst/>
              <a:rect l="l" t="t" r="r" b="b"/>
              <a:pathLst>
                <a:path w="1854" h="932" fill="none" extrusionOk="0">
                  <a:moveTo>
                    <a:pt x="1853" y="1"/>
                  </a:moveTo>
                  <a:cubicBezTo>
                    <a:pt x="1853" y="1"/>
                    <a:pt x="788" y="931"/>
                    <a:pt x="1" y="49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8"/>
            <p:cNvSpPr/>
            <p:nvPr/>
          </p:nvSpPr>
          <p:spPr>
            <a:xfrm>
              <a:off x="1693845" y="2608197"/>
              <a:ext cx="471701" cy="234392"/>
            </a:xfrm>
            <a:custGeom>
              <a:avLst/>
              <a:gdLst/>
              <a:ahLst/>
              <a:cxnLst/>
              <a:rect l="l" t="t" r="r" b="b"/>
              <a:pathLst>
                <a:path w="4671" h="2321" extrusionOk="0">
                  <a:moveTo>
                    <a:pt x="1772" y="1"/>
                  </a:moveTo>
                  <a:cubicBezTo>
                    <a:pt x="1744" y="1"/>
                    <a:pt x="1715" y="3"/>
                    <a:pt x="1684" y="8"/>
                  </a:cubicBezTo>
                  <a:cubicBezTo>
                    <a:pt x="1227" y="76"/>
                    <a:pt x="991" y="1091"/>
                    <a:pt x="872" y="1210"/>
                  </a:cubicBezTo>
                  <a:cubicBezTo>
                    <a:pt x="833" y="1248"/>
                    <a:pt x="761" y="1262"/>
                    <a:pt x="680" y="1262"/>
                  </a:cubicBezTo>
                  <a:cubicBezTo>
                    <a:pt x="495" y="1262"/>
                    <a:pt x="263" y="1193"/>
                    <a:pt x="263" y="1193"/>
                  </a:cubicBezTo>
                  <a:lnTo>
                    <a:pt x="263" y="1184"/>
                  </a:lnTo>
                  <a:lnTo>
                    <a:pt x="263" y="1184"/>
                  </a:lnTo>
                  <a:cubicBezTo>
                    <a:pt x="263" y="1185"/>
                    <a:pt x="1" y="2233"/>
                    <a:pt x="1185" y="2250"/>
                  </a:cubicBezTo>
                  <a:cubicBezTo>
                    <a:pt x="1197" y="2250"/>
                    <a:pt x="1210" y="2251"/>
                    <a:pt x="1222" y="2251"/>
                  </a:cubicBezTo>
                  <a:cubicBezTo>
                    <a:pt x="2371" y="2251"/>
                    <a:pt x="2471" y="1066"/>
                    <a:pt x="2471" y="1066"/>
                  </a:cubicBezTo>
                  <a:cubicBezTo>
                    <a:pt x="2471" y="1066"/>
                    <a:pt x="2523" y="2321"/>
                    <a:pt x="3322" y="2321"/>
                  </a:cubicBezTo>
                  <a:cubicBezTo>
                    <a:pt x="3379" y="2321"/>
                    <a:pt x="3439" y="2314"/>
                    <a:pt x="3503" y="2301"/>
                  </a:cubicBezTo>
                  <a:cubicBezTo>
                    <a:pt x="4467" y="2098"/>
                    <a:pt x="4670" y="1311"/>
                    <a:pt x="4670" y="1311"/>
                  </a:cubicBezTo>
                  <a:lnTo>
                    <a:pt x="4002" y="1184"/>
                  </a:lnTo>
                  <a:cubicBezTo>
                    <a:pt x="4002" y="1184"/>
                    <a:pt x="3858" y="195"/>
                    <a:pt x="3207" y="68"/>
                  </a:cubicBezTo>
                  <a:cubicBezTo>
                    <a:pt x="3134" y="52"/>
                    <a:pt x="3067" y="46"/>
                    <a:pt x="3004" y="46"/>
                  </a:cubicBezTo>
                  <a:cubicBezTo>
                    <a:pt x="2510" y="46"/>
                    <a:pt x="2310" y="465"/>
                    <a:pt x="2310" y="465"/>
                  </a:cubicBezTo>
                  <a:cubicBezTo>
                    <a:pt x="2310" y="465"/>
                    <a:pt x="2163" y="1"/>
                    <a:pt x="1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8"/>
            <p:cNvSpPr/>
            <p:nvPr/>
          </p:nvSpPr>
          <p:spPr>
            <a:xfrm>
              <a:off x="1193258" y="1682050"/>
              <a:ext cx="370009" cy="288016"/>
            </a:xfrm>
            <a:custGeom>
              <a:avLst/>
              <a:gdLst/>
              <a:ahLst/>
              <a:cxnLst/>
              <a:rect l="l" t="t" r="r" b="b"/>
              <a:pathLst>
                <a:path w="3664" h="2852" extrusionOk="0">
                  <a:moveTo>
                    <a:pt x="2745" y="1"/>
                  </a:moveTo>
                  <a:cubicBezTo>
                    <a:pt x="2744" y="1"/>
                    <a:pt x="2742" y="1"/>
                    <a:pt x="2741" y="1"/>
                  </a:cubicBezTo>
                  <a:cubicBezTo>
                    <a:pt x="2411" y="9"/>
                    <a:pt x="1743" y="1329"/>
                    <a:pt x="1743" y="1329"/>
                  </a:cubicBezTo>
                  <a:cubicBezTo>
                    <a:pt x="1743" y="1329"/>
                    <a:pt x="1054" y="1163"/>
                    <a:pt x="609" y="1163"/>
                  </a:cubicBezTo>
                  <a:cubicBezTo>
                    <a:pt x="495" y="1163"/>
                    <a:pt x="396" y="1174"/>
                    <a:pt x="330" y="1202"/>
                  </a:cubicBezTo>
                  <a:cubicBezTo>
                    <a:pt x="1" y="1329"/>
                    <a:pt x="982" y="2852"/>
                    <a:pt x="982" y="2852"/>
                  </a:cubicBezTo>
                  <a:lnTo>
                    <a:pt x="3663" y="1304"/>
                  </a:lnTo>
                  <a:cubicBezTo>
                    <a:pt x="3663" y="1304"/>
                    <a:pt x="3075" y="1"/>
                    <a:pt x="2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8"/>
            <p:cNvSpPr/>
            <p:nvPr/>
          </p:nvSpPr>
          <p:spPr>
            <a:xfrm>
              <a:off x="1256475" y="1745974"/>
              <a:ext cx="306792" cy="224091"/>
            </a:xfrm>
            <a:custGeom>
              <a:avLst/>
              <a:gdLst/>
              <a:ahLst/>
              <a:cxnLst/>
              <a:rect l="l" t="t" r="r" b="b"/>
              <a:pathLst>
                <a:path w="3038" h="2219" extrusionOk="0">
                  <a:moveTo>
                    <a:pt x="1893" y="0"/>
                  </a:moveTo>
                  <a:cubicBezTo>
                    <a:pt x="1720" y="0"/>
                    <a:pt x="1524" y="28"/>
                    <a:pt x="1303" y="95"/>
                  </a:cubicBezTo>
                  <a:cubicBezTo>
                    <a:pt x="1" y="485"/>
                    <a:pt x="68" y="1940"/>
                    <a:pt x="68" y="1940"/>
                  </a:cubicBezTo>
                  <a:lnTo>
                    <a:pt x="356" y="2219"/>
                  </a:lnTo>
                  <a:lnTo>
                    <a:pt x="3037" y="671"/>
                  </a:lnTo>
                  <a:cubicBezTo>
                    <a:pt x="3037" y="671"/>
                    <a:pt x="2740" y="0"/>
                    <a:pt x="1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8"/>
            <p:cNvSpPr/>
            <p:nvPr/>
          </p:nvSpPr>
          <p:spPr>
            <a:xfrm>
              <a:off x="1177908" y="1699420"/>
              <a:ext cx="487859" cy="421926"/>
            </a:xfrm>
            <a:custGeom>
              <a:avLst/>
              <a:gdLst/>
              <a:ahLst/>
              <a:cxnLst/>
              <a:rect l="l" t="t" r="r" b="b"/>
              <a:pathLst>
                <a:path w="4831" h="4178" extrusionOk="0">
                  <a:moveTo>
                    <a:pt x="3659" y="0"/>
                  </a:moveTo>
                  <a:cubicBezTo>
                    <a:pt x="3436" y="0"/>
                    <a:pt x="3164" y="1064"/>
                    <a:pt x="3164" y="1064"/>
                  </a:cubicBezTo>
                  <a:cubicBezTo>
                    <a:pt x="3164" y="1064"/>
                    <a:pt x="2224" y="379"/>
                    <a:pt x="1833" y="379"/>
                  </a:cubicBezTo>
                  <a:cubicBezTo>
                    <a:pt x="1809" y="379"/>
                    <a:pt x="1788" y="382"/>
                    <a:pt x="1768" y="387"/>
                  </a:cubicBezTo>
                  <a:cubicBezTo>
                    <a:pt x="1430" y="480"/>
                    <a:pt x="1464" y="2223"/>
                    <a:pt x="1464" y="2223"/>
                  </a:cubicBezTo>
                  <a:cubicBezTo>
                    <a:pt x="1464" y="2223"/>
                    <a:pt x="608" y="1857"/>
                    <a:pt x="299" y="1857"/>
                  </a:cubicBezTo>
                  <a:cubicBezTo>
                    <a:pt x="286" y="1857"/>
                    <a:pt x="274" y="1858"/>
                    <a:pt x="263" y="1859"/>
                  </a:cubicBezTo>
                  <a:cubicBezTo>
                    <a:pt x="0" y="1902"/>
                    <a:pt x="1641" y="4177"/>
                    <a:pt x="1641" y="4177"/>
                  </a:cubicBezTo>
                  <a:cubicBezTo>
                    <a:pt x="3316" y="4143"/>
                    <a:pt x="4831" y="2384"/>
                    <a:pt x="4831" y="2384"/>
                  </a:cubicBezTo>
                  <a:cubicBezTo>
                    <a:pt x="4831" y="2384"/>
                    <a:pt x="3909" y="108"/>
                    <a:pt x="3689" y="7"/>
                  </a:cubicBezTo>
                  <a:cubicBezTo>
                    <a:pt x="3679" y="2"/>
                    <a:pt x="3669" y="0"/>
                    <a:pt x="3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8"/>
            <p:cNvSpPr/>
            <p:nvPr/>
          </p:nvSpPr>
          <p:spPr>
            <a:xfrm>
              <a:off x="1295759" y="1940070"/>
              <a:ext cx="370009" cy="182989"/>
            </a:xfrm>
            <a:custGeom>
              <a:avLst/>
              <a:gdLst/>
              <a:ahLst/>
              <a:cxnLst/>
              <a:rect l="l" t="t" r="r" b="b"/>
              <a:pathLst>
                <a:path w="3664" h="1812" fill="none" extrusionOk="0">
                  <a:moveTo>
                    <a:pt x="1" y="1185"/>
                  </a:moveTo>
                  <a:cubicBezTo>
                    <a:pt x="195" y="1498"/>
                    <a:pt x="398" y="1794"/>
                    <a:pt x="474" y="1794"/>
                  </a:cubicBezTo>
                  <a:cubicBezTo>
                    <a:pt x="644" y="1811"/>
                    <a:pt x="2268" y="1642"/>
                    <a:pt x="3664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8"/>
            <p:cNvSpPr/>
            <p:nvPr/>
          </p:nvSpPr>
          <p:spPr>
            <a:xfrm>
              <a:off x="1252234" y="1985413"/>
              <a:ext cx="23126" cy="40193"/>
            </a:xfrm>
            <a:custGeom>
              <a:avLst/>
              <a:gdLst/>
              <a:ahLst/>
              <a:cxnLst/>
              <a:rect l="l" t="t" r="r" b="b"/>
              <a:pathLst>
                <a:path w="229" h="398" fill="none" extrusionOk="0">
                  <a:moveTo>
                    <a:pt x="0" y="0"/>
                  </a:moveTo>
                  <a:cubicBezTo>
                    <a:pt x="0" y="0"/>
                    <a:pt x="93" y="169"/>
                    <a:pt x="229" y="39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8"/>
            <p:cNvSpPr/>
            <p:nvPr/>
          </p:nvSpPr>
          <p:spPr>
            <a:xfrm>
              <a:off x="1847142" y="3117977"/>
              <a:ext cx="246706" cy="175516"/>
            </a:xfrm>
            <a:custGeom>
              <a:avLst/>
              <a:gdLst/>
              <a:ahLst/>
              <a:cxnLst/>
              <a:rect l="l" t="t" r="r" b="b"/>
              <a:pathLst>
                <a:path w="2443" h="1738" extrusionOk="0">
                  <a:moveTo>
                    <a:pt x="1291" y="0"/>
                  </a:moveTo>
                  <a:cubicBezTo>
                    <a:pt x="1266" y="0"/>
                    <a:pt x="1241" y="1"/>
                    <a:pt x="1215" y="2"/>
                  </a:cubicBezTo>
                  <a:cubicBezTo>
                    <a:pt x="1" y="66"/>
                    <a:pt x="46" y="1737"/>
                    <a:pt x="1067" y="1737"/>
                  </a:cubicBezTo>
                  <a:cubicBezTo>
                    <a:pt x="1127" y="1737"/>
                    <a:pt x="1191" y="1732"/>
                    <a:pt x="1257" y="1719"/>
                  </a:cubicBezTo>
                  <a:cubicBezTo>
                    <a:pt x="2442" y="1504"/>
                    <a:pt x="2442" y="0"/>
                    <a:pt x="12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8"/>
            <p:cNvSpPr/>
            <p:nvPr/>
          </p:nvSpPr>
          <p:spPr>
            <a:xfrm>
              <a:off x="1851889" y="3171096"/>
              <a:ext cx="221359" cy="126537"/>
            </a:xfrm>
            <a:custGeom>
              <a:avLst/>
              <a:gdLst/>
              <a:ahLst/>
              <a:cxnLst/>
              <a:rect l="l" t="t" r="r" b="b"/>
              <a:pathLst>
                <a:path w="2192" h="1253" fill="none" extrusionOk="0">
                  <a:moveTo>
                    <a:pt x="263" y="170"/>
                  </a:moveTo>
                  <a:cubicBezTo>
                    <a:pt x="263" y="170"/>
                    <a:pt x="1" y="1185"/>
                    <a:pt x="1134" y="1219"/>
                  </a:cubicBezTo>
                  <a:cubicBezTo>
                    <a:pt x="2192" y="1253"/>
                    <a:pt x="2116" y="1"/>
                    <a:pt x="2116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8"/>
            <p:cNvSpPr/>
            <p:nvPr/>
          </p:nvSpPr>
          <p:spPr>
            <a:xfrm>
              <a:off x="1855322" y="3125854"/>
              <a:ext cx="211968" cy="156430"/>
            </a:xfrm>
            <a:custGeom>
              <a:avLst/>
              <a:gdLst/>
              <a:ahLst/>
              <a:cxnLst/>
              <a:rect l="l" t="t" r="r" b="b"/>
              <a:pathLst>
                <a:path w="2099" h="1549" fill="none" extrusionOk="0">
                  <a:moveTo>
                    <a:pt x="1185" y="85"/>
                  </a:moveTo>
                  <a:cubicBezTo>
                    <a:pt x="2005" y="170"/>
                    <a:pt x="2099" y="1548"/>
                    <a:pt x="1050" y="1447"/>
                  </a:cubicBezTo>
                  <a:cubicBezTo>
                    <a:pt x="1" y="1354"/>
                    <a:pt x="356" y="0"/>
                    <a:pt x="1185" y="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8"/>
            <p:cNvSpPr/>
            <p:nvPr/>
          </p:nvSpPr>
          <p:spPr>
            <a:xfrm>
              <a:off x="1930557" y="3207855"/>
              <a:ext cx="50694" cy="31306"/>
            </a:xfrm>
            <a:custGeom>
              <a:avLst/>
              <a:gdLst/>
              <a:ahLst/>
              <a:cxnLst/>
              <a:rect l="l" t="t" r="r" b="b"/>
              <a:pathLst>
                <a:path w="502" h="310" extrusionOk="0">
                  <a:moveTo>
                    <a:pt x="296" y="0"/>
                  </a:moveTo>
                  <a:cubicBezTo>
                    <a:pt x="186" y="0"/>
                    <a:pt x="0" y="246"/>
                    <a:pt x="237" y="305"/>
                  </a:cubicBezTo>
                  <a:cubicBezTo>
                    <a:pt x="253" y="308"/>
                    <a:pt x="268" y="310"/>
                    <a:pt x="282" y="310"/>
                  </a:cubicBezTo>
                  <a:cubicBezTo>
                    <a:pt x="478" y="310"/>
                    <a:pt x="501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8"/>
            <p:cNvSpPr/>
            <p:nvPr/>
          </p:nvSpPr>
          <p:spPr>
            <a:xfrm>
              <a:off x="1957823" y="3164330"/>
              <a:ext cx="50492" cy="30599"/>
            </a:xfrm>
            <a:custGeom>
              <a:avLst/>
              <a:gdLst/>
              <a:ahLst/>
              <a:cxnLst/>
              <a:rect l="l" t="t" r="r" b="b"/>
              <a:pathLst>
                <a:path w="500" h="303" extrusionOk="0">
                  <a:moveTo>
                    <a:pt x="288" y="0"/>
                  </a:moveTo>
                  <a:cubicBezTo>
                    <a:pt x="178" y="0"/>
                    <a:pt x="1" y="245"/>
                    <a:pt x="238" y="296"/>
                  </a:cubicBezTo>
                  <a:cubicBezTo>
                    <a:pt x="256" y="301"/>
                    <a:pt x="273" y="303"/>
                    <a:pt x="289" y="303"/>
                  </a:cubicBezTo>
                  <a:cubicBezTo>
                    <a:pt x="479" y="303"/>
                    <a:pt x="499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Rectangle 112"/>
          <p:cNvSpPr/>
          <p:nvPr/>
        </p:nvSpPr>
        <p:spPr>
          <a:xfrm>
            <a:off x="1293116" y="1937160"/>
            <a:ext cx="6571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Thảo</a:t>
            </a:r>
            <a:r>
              <a:rPr lang="en-US" sz="54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luận</a:t>
            </a:r>
            <a:r>
              <a:rPr lang="en-US" sz="54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nhóm</a:t>
            </a:r>
            <a:endParaRPr lang="en-US" sz="5400" b="1" cap="all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4" name="Con Gái Nhỏ Của Ba Piano - Hùng Mus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8626" y="36180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291" fill="hold"/>
                                        <p:tgtEl>
                                          <p:spTgt spid="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oogle Shape;2054;p41"/>
          <p:cNvGrpSpPr/>
          <p:nvPr/>
        </p:nvGrpSpPr>
        <p:grpSpPr>
          <a:xfrm>
            <a:off x="-141094" y="30836"/>
            <a:ext cx="1993910" cy="1927988"/>
            <a:chOff x="5418194" y="1336030"/>
            <a:chExt cx="1993910" cy="1927988"/>
          </a:xfrm>
        </p:grpSpPr>
        <p:grpSp>
          <p:nvGrpSpPr>
            <p:cNvPr id="2055" name="Google Shape;2055;p41"/>
            <p:cNvGrpSpPr/>
            <p:nvPr/>
          </p:nvGrpSpPr>
          <p:grpSpPr>
            <a:xfrm rot="-900038">
              <a:off x="5591285" y="1522787"/>
              <a:ext cx="1647728" cy="1554475"/>
              <a:chOff x="4118550" y="3441050"/>
              <a:chExt cx="317275" cy="305700"/>
            </a:xfrm>
          </p:grpSpPr>
          <p:sp>
            <p:nvSpPr>
              <p:cNvPr id="2056" name="Google Shape;2056;p41"/>
              <p:cNvSpPr/>
              <p:nvPr/>
            </p:nvSpPr>
            <p:spPr>
              <a:xfrm>
                <a:off x="4136950" y="3441125"/>
                <a:ext cx="296325" cy="305625"/>
              </a:xfrm>
              <a:custGeom>
                <a:avLst/>
                <a:gdLst/>
                <a:ahLst/>
                <a:cxnLst/>
                <a:rect l="l" t="t" r="r" b="b"/>
                <a:pathLst>
                  <a:path w="11853" h="12225" extrusionOk="0">
                    <a:moveTo>
                      <a:pt x="2811" y="0"/>
                    </a:moveTo>
                    <a:cubicBezTo>
                      <a:pt x="2203" y="0"/>
                      <a:pt x="1552" y="367"/>
                      <a:pt x="1228" y="1008"/>
                    </a:cubicBezTo>
                    <a:cubicBezTo>
                      <a:pt x="788" y="1888"/>
                      <a:pt x="1456" y="2336"/>
                      <a:pt x="1997" y="2540"/>
                    </a:cubicBezTo>
                    <a:cubicBezTo>
                      <a:pt x="1651" y="2929"/>
                      <a:pt x="1329" y="3479"/>
                      <a:pt x="1118" y="4231"/>
                    </a:cubicBezTo>
                    <a:lnTo>
                      <a:pt x="1160" y="4181"/>
                    </a:lnTo>
                    <a:lnTo>
                      <a:pt x="1160" y="4181"/>
                    </a:lnTo>
                    <a:cubicBezTo>
                      <a:pt x="965" y="4900"/>
                      <a:pt x="999" y="5450"/>
                      <a:pt x="999" y="5450"/>
                    </a:cubicBezTo>
                    <a:cubicBezTo>
                      <a:pt x="1" y="6837"/>
                      <a:pt x="813" y="8021"/>
                      <a:pt x="2082" y="8774"/>
                    </a:cubicBezTo>
                    <a:cubicBezTo>
                      <a:pt x="1388" y="9282"/>
                      <a:pt x="2395" y="9874"/>
                      <a:pt x="2395" y="9874"/>
                    </a:cubicBezTo>
                    <a:cubicBezTo>
                      <a:pt x="2302" y="9950"/>
                      <a:pt x="2268" y="10221"/>
                      <a:pt x="2192" y="10508"/>
                    </a:cubicBezTo>
                    <a:cubicBezTo>
                      <a:pt x="1875" y="11682"/>
                      <a:pt x="2373" y="12224"/>
                      <a:pt x="2920" y="12224"/>
                    </a:cubicBezTo>
                    <a:cubicBezTo>
                      <a:pt x="3015" y="12224"/>
                      <a:pt x="3113" y="12208"/>
                      <a:pt x="3207" y="12175"/>
                    </a:cubicBezTo>
                    <a:cubicBezTo>
                      <a:pt x="3266" y="12158"/>
                      <a:pt x="3326" y="12132"/>
                      <a:pt x="3393" y="12107"/>
                    </a:cubicBezTo>
                    <a:cubicBezTo>
                      <a:pt x="3478" y="12065"/>
                      <a:pt x="3545" y="12014"/>
                      <a:pt x="3605" y="11946"/>
                    </a:cubicBezTo>
                    <a:lnTo>
                      <a:pt x="8528" y="11946"/>
                    </a:lnTo>
                    <a:lnTo>
                      <a:pt x="8528" y="11921"/>
                    </a:lnTo>
                    <a:lnTo>
                      <a:pt x="9983" y="11921"/>
                    </a:lnTo>
                    <a:cubicBezTo>
                      <a:pt x="9966" y="10889"/>
                      <a:pt x="9222" y="9933"/>
                      <a:pt x="8621" y="9324"/>
                    </a:cubicBezTo>
                    <a:cubicBezTo>
                      <a:pt x="10102" y="8859"/>
                      <a:pt x="11235" y="7759"/>
                      <a:pt x="10601" y="5602"/>
                    </a:cubicBezTo>
                    <a:cubicBezTo>
                      <a:pt x="10728" y="4722"/>
                      <a:pt x="10601" y="3978"/>
                      <a:pt x="10364" y="3377"/>
                    </a:cubicBezTo>
                    <a:cubicBezTo>
                      <a:pt x="10288" y="3140"/>
                      <a:pt x="10186" y="2912"/>
                      <a:pt x="10059" y="2683"/>
                    </a:cubicBezTo>
                    <a:cubicBezTo>
                      <a:pt x="10482" y="2582"/>
                      <a:pt x="11853" y="2176"/>
                      <a:pt x="11269" y="1017"/>
                    </a:cubicBezTo>
                    <a:cubicBezTo>
                      <a:pt x="10947" y="373"/>
                      <a:pt x="10298" y="6"/>
                      <a:pt x="9692" y="6"/>
                    </a:cubicBezTo>
                    <a:cubicBezTo>
                      <a:pt x="9072" y="6"/>
                      <a:pt x="8496" y="390"/>
                      <a:pt x="8359" y="1254"/>
                    </a:cubicBezTo>
                    <a:cubicBezTo>
                      <a:pt x="7975" y="1123"/>
                      <a:pt x="7514" y="1048"/>
                      <a:pt x="6977" y="1048"/>
                    </a:cubicBezTo>
                    <a:cubicBezTo>
                      <a:pt x="6922" y="1048"/>
                      <a:pt x="6867" y="1049"/>
                      <a:pt x="6811" y="1051"/>
                    </a:cubicBezTo>
                    <a:lnTo>
                      <a:pt x="5297" y="1059"/>
                    </a:lnTo>
                    <a:cubicBezTo>
                      <a:pt x="4874" y="1101"/>
                      <a:pt x="4484" y="1169"/>
                      <a:pt x="4146" y="1271"/>
                    </a:cubicBezTo>
                    <a:cubicBezTo>
                      <a:pt x="4017" y="390"/>
                      <a:pt x="3437" y="0"/>
                      <a:pt x="28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762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41"/>
              <p:cNvSpPr/>
              <p:nvPr/>
            </p:nvSpPr>
            <p:spPr>
              <a:xfrm>
                <a:off x="4324550" y="3657725"/>
                <a:ext cx="62000" cy="81425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3257" extrusionOk="0">
                    <a:moveTo>
                      <a:pt x="373" y="0"/>
                    </a:moveTo>
                    <a:lnTo>
                      <a:pt x="0" y="34"/>
                    </a:lnTo>
                    <a:lnTo>
                      <a:pt x="373" y="3257"/>
                    </a:lnTo>
                    <a:lnTo>
                      <a:pt x="2479" y="3257"/>
                    </a:lnTo>
                    <a:cubicBezTo>
                      <a:pt x="2454" y="1514"/>
                      <a:pt x="373" y="0"/>
                      <a:pt x="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41"/>
              <p:cNvSpPr/>
              <p:nvPr/>
            </p:nvSpPr>
            <p:spPr>
              <a:xfrm>
                <a:off x="4220075" y="3653275"/>
                <a:ext cx="130725" cy="8630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3452" extrusionOk="0">
                    <a:moveTo>
                      <a:pt x="4408" y="0"/>
                    </a:moveTo>
                    <a:cubicBezTo>
                      <a:pt x="4408" y="0"/>
                      <a:pt x="1329" y="187"/>
                      <a:pt x="728" y="229"/>
                    </a:cubicBezTo>
                    <a:cubicBezTo>
                      <a:pt x="119" y="263"/>
                      <a:pt x="1" y="3452"/>
                      <a:pt x="1" y="3452"/>
                    </a:cubicBezTo>
                    <a:lnTo>
                      <a:pt x="5203" y="3452"/>
                    </a:lnTo>
                    <a:lnTo>
                      <a:pt x="5212" y="3274"/>
                    </a:lnTo>
                    <a:cubicBezTo>
                      <a:pt x="5228" y="2268"/>
                      <a:pt x="4907" y="880"/>
                      <a:pt x="4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41"/>
              <p:cNvSpPr/>
              <p:nvPr/>
            </p:nvSpPr>
            <p:spPr>
              <a:xfrm>
                <a:off x="4223025" y="3653275"/>
                <a:ext cx="12460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2074" extrusionOk="0">
                    <a:moveTo>
                      <a:pt x="4290" y="0"/>
                    </a:moveTo>
                    <a:cubicBezTo>
                      <a:pt x="4290" y="0"/>
                      <a:pt x="1211" y="187"/>
                      <a:pt x="610" y="229"/>
                    </a:cubicBezTo>
                    <a:cubicBezTo>
                      <a:pt x="289" y="246"/>
                      <a:pt x="102" y="1151"/>
                      <a:pt x="1" y="1997"/>
                    </a:cubicBezTo>
                    <a:cubicBezTo>
                      <a:pt x="559" y="1855"/>
                      <a:pt x="1321" y="1728"/>
                      <a:pt x="2254" y="1728"/>
                    </a:cubicBezTo>
                    <a:cubicBezTo>
                      <a:pt x="3048" y="1728"/>
                      <a:pt x="3965" y="1820"/>
                      <a:pt x="4984" y="2073"/>
                    </a:cubicBezTo>
                    <a:cubicBezTo>
                      <a:pt x="4857" y="1329"/>
                      <a:pt x="4611" y="559"/>
                      <a:pt x="42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41"/>
              <p:cNvSpPr/>
              <p:nvPr/>
            </p:nvSpPr>
            <p:spPr>
              <a:xfrm>
                <a:off x="4150500" y="3441050"/>
                <a:ext cx="90750" cy="67600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2704" extrusionOk="0">
                    <a:moveTo>
                      <a:pt x="2266" y="0"/>
                    </a:moveTo>
                    <a:cubicBezTo>
                      <a:pt x="1658" y="0"/>
                      <a:pt x="1007" y="368"/>
                      <a:pt x="686" y="1011"/>
                    </a:cubicBezTo>
                    <a:cubicBezTo>
                      <a:pt x="0" y="2382"/>
                      <a:pt x="2014" y="2703"/>
                      <a:pt x="2014" y="2703"/>
                    </a:cubicBezTo>
                    <a:lnTo>
                      <a:pt x="3629" y="1536"/>
                    </a:lnTo>
                    <a:cubicBezTo>
                      <a:pt x="3585" y="468"/>
                      <a:pt x="2952" y="0"/>
                      <a:pt x="22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41"/>
              <p:cNvSpPr/>
              <p:nvPr/>
            </p:nvSpPr>
            <p:spPr>
              <a:xfrm>
                <a:off x="4173625" y="3463725"/>
                <a:ext cx="4655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366" extrusionOk="0">
                    <a:moveTo>
                      <a:pt x="998" y="1"/>
                    </a:moveTo>
                    <a:cubicBezTo>
                      <a:pt x="975" y="1"/>
                      <a:pt x="952" y="2"/>
                      <a:pt x="928" y="3"/>
                    </a:cubicBezTo>
                    <a:cubicBezTo>
                      <a:pt x="1" y="61"/>
                      <a:pt x="1268" y="1365"/>
                      <a:pt x="1348" y="1365"/>
                    </a:cubicBezTo>
                    <a:cubicBezTo>
                      <a:pt x="1349" y="1365"/>
                      <a:pt x="1350" y="1365"/>
                      <a:pt x="1351" y="1365"/>
                    </a:cubicBezTo>
                    <a:cubicBezTo>
                      <a:pt x="1410" y="1331"/>
                      <a:pt x="1757" y="925"/>
                      <a:pt x="1757" y="925"/>
                    </a:cubicBezTo>
                    <a:cubicBezTo>
                      <a:pt x="1757" y="925"/>
                      <a:pt x="1861" y="1"/>
                      <a:pt x="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41"/>
              <p:cNvSpPr/>
              <p:nvPr/>
            </p:nvSpPr>
            <p:spPr>
              <a:xfrm>
                <a:off x="4345275" y="3441050"/>
                <a:ext cx="90550" cy="67600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2704" extrusionOk="0">
                    <a:moveTo>
                      <a:pt x="1363" y="0"/>
                    </a:moveTo>
                    <a:cubicBezTo>
                      <a:pt x="678" y="0"/>
                      <a:pt x="45" y="468"/>
                      <a:pt x="0" y="1536"/>
                    </a:cubicBezTo>
                    <a:lnTo>
                      <a:pt x="1608" y="2703"/>
                    </a:lnTo>
                    <a:cubicBezTo>
                      <a:pt x="1608" y="2703"/>
                      <a:pt x="3621" y="2382"/>
                      <a:pt x="2936" y="1011"/>
                    </a:cubicBezTo>
                    <a:cubicBezTo>
                      <a:pt x="2618" y="368"/>
                      <a:pt x="1970" y="0"/>
                      <a:pt x="13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41"/>
              <p:cNvSpPr/>
              <p:nvPr/>
            </p:nvSpPr>
            <p:spPr>
              <a:xfrm>
                <a:off x="4361500" y="3467525"/>
                <a:ext cx="46250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358" extrusionOk="0">
                    <a:moveTo>
                      <a:pt x="845" y="1"/>
                    </a:moveTo>
                    <a:cubicBezTo>
                      <a:pt x="1" y="1"/>
                      <a:pt x="104" y="917"/>
                      <a:pt x="104" y="917"/>
                    </a:cubicBezTo>
                    <a:cubicBezTo>
                      <a:pt x="104" y="917"/>
                      <a:pt x="451" y="1323"/>
                      <a:pt x="502" y="1357"/>
                    </a:cubicBezTo>
                    <a:cubicBezTo>
                      <a:pt x="503" y="1357"/>
                      <a:pt x="504" y="1358"/>
                      <a:pt x="506" y="1358"/>
                    </a:cubicBezTo>
                    <a:cubicBezTo>
                      <a:pt x="601" y="1358"/>
                      <a:pt x="1849" y="53"/>
                      <a:pt x="925" y="3"/>
                    </a:cubicBezTo>
                    <a:cubicBezTo>
                      <a:pt x="897" y="1"/>
                      <a:pt x="871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41"/>
              <p:cNvSpPr/>
              <p:nvPr/>
            </p:nvSpPr>
            <p:spPr>
              <a:xfrm>
                <a:off x="4118550" y="3467300"/>
                <a:ext cx="305425" cy="214775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8591" extrusionOk="0">
                    <a:moveTo>
                      <a:pt x="7729" y="1"/>
                    </a:moveTo>
                    <a:cubicBezTo>
                      <a:pt x="7669" y="1"/>
                      <a:pt x="7608" y="2"/>
                      <a:pt x="7547" y="4"/>
                    </a:cubicBezTo>
                    <a:lnTo>
                      <a:pt x="6033" y="12"/>
                    </a:lnTo>
                    <a:cubicBezTo>
                      <a:pt x="1498" y="444"/>
                      <a:pt x="1735" y="4403"/>
                      <a:pt x="1735" y="4403"/>
                    </a:cubicBezTo>
                    <a:cubicBezTo>
                      <a:pt x="0" y="6808"/>
                      <a:pt x="3712" y="8590"/>
                      <a:pt x="5846" y="8590"/>
                    </a:cubicBezTo>
                    <a:cubicBezTo>
                      <a:pt x="5866" y="8590"/>
                      <a:pt x="5886" y="8590"/>
                      <a:pt x="5906" y="8590"/>
                    </a:cubicBezTo>
                    <a:lnTo>
                      <a:pt x="7555" y="8556"/>
                    </a:lnTo>
                    <a:cubicBezTo>
                      <a:pt x="9679" y="8514"/>
                      <a:pt x="12216" y="7549"/>
                      <a:pt x="11337" y="4555"/>
                    </a:cubicBezTo>
                    <a:cubicBezTo>
                      <a:pt x="11337" y="4555"/>
                      <a:pt x="11863" y="1"/>
                      <a:pt x="77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41"/>
              <p:cNvSpPr/>
              <p:nvPr/>
            </p:nvSpPr>
            <p:spPr>
              <a:xfrm>
                <a:off x="4277175" y="3516975"/>
                <a:ext cx="116625" cy="85925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3437" extrusionOk="0">
                    <a:moveTo>
                      <a:pt x="1972" y="0"/>
                    </a:moveTo>
                    <a:cubicBezTo>
                      <a:pt x="1" y="0"/>
                      <a:pt x="15" y="3014"/>
                      <a:pt x="1219" y="3338"/>
                    </a:cubicBezTo>
                    <a:cubicBezTo>
                      <a:pt x="1477" y="3405"/>
                      <a:pt x="1720" y="3436"/>
                      <a:pt x="1945" y="3436"/>
                    </a:cubicBezTo>
                    <a:cubicBezTo>
                      <a:pt x="4085" y="3436"/>
                      <a:pt x="4664" y="648"/>
                      <a:pt x="2598" y="89"/>
                    </a:cubicBezTo>
                    <a:cubicBezTo>
                      <a:pt x="2370" y="28"/>
                      <a:pt x="2162" y="0"/>
                      <a:pt x="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41"/>
              <p:cNvSpPr/>
              <p:nvPr/>
            </p:nvSpPr>
            <p:spPr>
              <a:xfrm>
                <a:off x="4183375" y="3510350"/>
                <a:ext cx="109550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3435" extrusionOk="0">
                    <a:moveTo>
                      <a:pt x="2330" y="1"/>
                    </a:moveTo>
                    <a:cubicBezTo>
                      <a:pt x="2149" y="1"/>
                      <a:pt x="1950" y="24"/>
                      <a:pt x="1731" y="75"/>
                    </a:cubicBezTo>
                    <a:cubicBezTo>
                      <a:pt x="0" y="475"/>
                      <a:pt x="67" y="3434"/>
                      <a:pt x="2134" y="3434"/>
                    </a:cubicBezTo>
                    <a:cubicBezTo>
                      <a:pt x="2341" y="3434"/>
                      <a:pt x="2567" y="3405"/>
                      <a:pt x="2814" y="3340"/>
                    </a:cubicBezTo>
                    <a:cubicBezTo>
                      <a:pt x="4026" y="3014"/>
                      <a:pt x="4382" y="1"/>
                      <a:pt x="23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41"/>
              <p:cNvSpPr/>
              <p:nvPr/>
            </p:nvSpPr>
            <p:spPr>
              <a:xfrm>
                <a:off x="4199350" y="3517700"/>
                <a:ext cx="84375" cy="75750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3030" extrusionOk="0">
                    <a:moveTo>
                      <a:pt x="1782" y="1"/>
                    </a:moveTo>
                    <a:cubicBezTo>
                      <a:pt x="1777" y="1"/>
                      <a:pt x="1773" y="1"/>
                      <a:pt x="1769" y="1"/>
                    </a:cubicBezTo>
                    <a:cubicBezTo>
                      <a:pt x="423" y="18"/>
                      <a:pt x="1" y="3004"/>
                      <a:pt x="1642" y="3029"/>
                    </a:cubicBezTo>
                    <a:cubicBezTo>
                      <a:pt x="1651" y="3030"/>
                      <a:pt x="1660" y="3030"/>
                      <a:pt x="1668" y="3030"/>
                    </a:cubicBezTo>
                    <a:cubicBezTo>
                      <a:pt x="3279" y="3030"/>
                      <a:pt x="3375" y="1"/>
                      <a:pt x="17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41"/>
              <p:cNvSpPr/>
              <p:nvPr/>
            </p:nvSpPr>
            <p:spPr>
              <a:xfrm>
                <a:off x="4228875" y="3533700"/>
                <a:ext cx="4747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2045" extrusionOk="0">
                    <a:moveTo>
                      <a:pt x="905" y="1"/>
                    </a:moveTo>
                    <a:cubicBezTo>
                      <a:pt x="19" y="1"/>
                      <a:pt x="1" y="2045"/>
                      <a:pt x="919" y="2045"/>
                    </a:cubicBezTo>
                    <a:cubicBezTo>
                      <a:pt x="935" y="2045"/>
                      <a:pt x="951" y="2044"/>
                      <a:pt x="968" y="2043"/>
                    </a:cubicBezTo>
                    <a:cubicBezTo>
                      <a:pt x="1823" y="1983"/>
                      <a:pt x="1899" y="105"/>
                      <a:pt x="968" y="4"/>
                    </a:cubicBezTo>
                    <a:cubicBezTo>
                      <a:pt x="947" y="2"/>
                      <a:pt x="925" y="1"/>
                      <a:pt x="9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41"/>
              <p:cNvSpPr/>
              <p:nvPr/>
            </p:nvSpPr>
            <p:spPr>
              <a:xfrm>
                <a:off x="4279925" y="3526175"/>
                <a:ext cx="8570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3428" h="3080" extrusionOk="0">
                    <a:moveTo>
                      <a:pt x="1814" y="0"/>
                    </a:moveTo>
                    <a:cubicBezTo>
                      <a:pt x="1807" y="0"/>
                      <a:pt x="1801" y="0"/>
                      <a:pt x="1794" y="0"/>
                    </a:cubicBezTo>
                    <a:cubicBezTo>
                      <a:pt x="424" y="17"/>
                      <a:pt x="1" y="3046"/>
                      <a:pt x="1667" y="3080"/>
                    </a:cubicBezTo>
                    <a:cubicBezTo>
                      <a:pt x="1674" y="3080"/>
                      <a:pt x="1680" y="3080"/>
                      <a:pt x="1687" y="3080"/>
                    </a:cubicBezTo>
                    <a:cubicBezTo>
                      <a:pt x="3328" y="3080"/>
                      <a:pt x="3428" y="0"/>
                      <a:pt x="1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41"/>
              <p:cNvSpPr/>
              <p:nvPr/>
            </p:nvSpPr>
            <p:spPr>
              <a:xfrm>
                <a:off x="4290000" y="3536400"/>
                <a:ext cx="4960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2080" extrusionOk="0">
                    <a:moveTo>
                      <a:pt x="953" y="0"/>
                    </a:moveTo>
                    <a:cubicBezTo>
                      <a:pt x="67" y="0"/>
                      <a:pt x="1" y="2079"/>
                      <a:pt x="957" y="2079"/>
                    </a:cubicBezTo>
                    <a:cubicBezTo>
                      <a:pt x="966" y="2079"/>
                      <a:pt x="975" y="2079"/>
                      <a:pt x="985" y="2078"/>
                    </a:cubicBezTo>
                    <a:cubicBezTo>
                      <a:pt x="1848" y="2045"/>
                      <a:pt x="1983" y="141"/>
                      <a:pt x="1036" y="6"/>
                    </a:cubicBezTo>
                    <a:cubicBezTo>
                      <a:pt x="1007" y="2"/>
                      <a:pt x="980" y="0"/>
                      <a:pt x="9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41"/>
              <p:cNvSpPr/>
              <p:nvPr/>
            </p:nvSpPr>
            <p:spPr>
              <a:xfrm>
                <a:off x="4235450" y="3571650"/>
                <a:ext cx="89325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1574" extrusionOk="0">
                    <a:moveTo>
                      <a:pt x="1766" y="0"/>
                    </a:moveTo>
                    <a:cubicBezTo>
                      <a:pt x="601" y="0"/>
                      <a:pt x="0" y="1574"/>
                      <a:pt x="1706" y="1574"/>
                    </a:cubicBezTo>
                    <a:cubicBezTo>
                      <a:pt x="1719" y="1574"/>
                      <a:pt x="1732" y="1574"/>
                      <a:pt x="1746" y="1574"/>
                    </a:cubicBezTo>
                    <a:cubicBezTo>
                      <a:pt x="3573" y="1548"/>
                      <a:pt x="3091" y="136"/>
                      <a:pt x="1915" y="9"/>
                    </a:cubicBezTo>
                    <a:cubicBezTo>
                      <a:pt x="1864" y="3"/>
                      <a:pt x="1815" y="0"/>
                      <a:pt x="17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41"/>
              <p:cNvSpPr/>
              <p:nvPr/>
            </p:nvSpPr>
            <p:spPr>
              <a:xfrm>
                <a:off x="4182850" y="3560025"/>
                <a:ext cx="6052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1692" extrusionOk="0">
                    <a:moveTo>
                      <a:pt x="1099" y="0"/>
                    </a:moveTo>
                    <a:cubicBezTo>
                      <a:pt x="525" y="0"/>
                      <a:pt x="1" y="448"/>
                      <a:pt x="1" y="448"/>
                    </a:cubicBezTo>
                    <a:lnTo>
                      <a:pt x="2420" y="1692"/>
                    </a:lnTo>
                    <a:cubicBezTo>
                      <a:pt x="2161" y="354"/>
                      <a:pt x="1610" y="0"/>
                      <a:pt x="1099" y="0"/>
                    </a:cubicBezTo>
                    <a:close/>
                  </a:path>
                </a:pathLst>
              </a:custGeom>
              <a:solidFill>
                <a:srgbClr val="FFC2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41"/>
              <p:cNvSpPr/>
              <p:nvPr/>
            </p:nvSpPr>
            <p:spPr>
              <a:xfrm>
                <a:off x="4181850" y="3566425"/>
                <a:ext cx="61275" cy="41675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1667" extrusionOk="0">
                    <a:moveTo>
                      <a:pt x="1191" y="0"/>
                    </a:moveTo>
                    <a:cubicBezTo>
                      <a:pt x="524" y="0"/>
                      <a:pt x="0" y="797"/>
                      <a:pt x="591" y="1393"/>
                    </a:cubicBezTo>
                    <a:cubicBezTo>
                      <a:pt x="784" y="1587"/>
                      <a:pt x="1004" y="1667"/>
                      <a:pt x="1215" y="1667"/>
                    </a:cubicBezTo>
                    <a:cubicBezTo>
                      <a:pt x="1874" y="1667"/>
                      <a:pt x="2451" y="885"/>
                      <a:pt x="1868" y="302"/>
                    </a:cubicBezTo>
                    <a:cubicBezTo>
                      <a:pt x="1650" y="89"/>
                      <a:pt x="1413" y="0"/>
                      <a:pt x="1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41"/>
              <p:cNvSpPr/>
              <p:nvPr/>
            </p:nvSpPr>
            <p:spPr>
              <a:xfrm>
                <a:off x="4182850" y="3531250"/>
                <a:ext cx="6052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2843" fill="none" extrusionOk="0">
                    <a:moveTo>
                      <a:pt x="1" y="1599"/>
                    </a:moveTo>
                    <a:cubicBezTo>
                      <a:pt x="1" y="1599"/>
                      <a:pt x="1870" y="0"/>
                      <a:pt x="2420" y="2843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41"/>
              <p:cNvSpPr/>
              <p:nvPr/>
            </p:nvSpPr>
            <p:spPr>
              <a:xfrm>
                <a:off x="4310600" y="3575275"/>
                <a:ext cx="6557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623" h="1387" extrusionOk="0">
                    <a:moveTo>
                      <a:pt x="1568" y="1"/>
                    </a:moveTo>
                    <a:cubicBezTo>
                      <a:pt x="510" y="1"/>
                      <a:pt x="0" y="1386"/>
                      <a:pt x="0" y="1386"/>
                    </a:cubicBezTo>
                    <a:lnTo>
                      <a:pt x="2623" y="413"/>
                    </a:lnTo>
                    <a:cubicBezTo>
                      <a:pt x="2225" y="116"/>
                      <a:pt x="1874" y="1"/>
                      <a:pt x="1568" y="1"/>
                    </a:cubicBezTo>
                    <a:close/>
                  </a:path>
                </a:pathLst>
              </a:custGeom>
              <a:solidFill>
                <a:srgbClr val="FFC2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41"/>
              <p:cNvSpPr/>
              <p:nvPr/>
            </p:nvSpPr>
            <p:spPr>
              <a:xfrm>
                <a:off x="4320600" y="3579875"/>
                <a:ext cx="5765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1544" extrusionOk="0">
                    <a:moveTo>
                      <a:pt x="1119" y="0"/>
                    </a:moveTo>
                    <a:cubicBezTo>
                      <a:pt x="247" y="0"/>
                      <a:pt x="0" y="1246"/>
                      <a:pt x="920" y="1507"/>
                    </a:cubicBezTo>
                    <a:cubicBezTo>
                      <a:pt x="1009" y="1532"/>
                      <a:pt x="1094" y="1544"/>
                      <a:pt x="1174" y="1544"/>
                    </a:cubicBezTo>
                    <a:cubicBezTo>
                      <a:pt x="2004" y="1544"/>
                      <a:pt x="2306" y="290"/>
                      <a:pt x="1410" y="43"/>
                    </a:cubicBezTo>
                    <a:cubicBezTo>
                      <a:pt x="1307" y="14"/>
                      <a:pt x="1209" y="0"/>
                      <a:pt x="11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41"/>
              <p:cNvSpPr/>
              <p:nvPr/>
            </p:nvSpPr>
            <p:spPr>
              <a:xfrm>
                <a:off x="4310600" y="3552400"/>
                <a:ext cx="65575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2623" h="2302" fill="none" extrusionOk="0">
                    <a:moveTo>
                      <a:pt x="0" y="2301"/>
                    </a:moveTo>
                    <a:cubicBezTo>
                      <a:pt x="0" y="2301"/>
                      <a:pt x="846" y="0"/>
                      <a:pt x="2623" y="13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41"/>
              <p:cNvSpPr/>
              <p:nvPr/>
            </p:nvSpPr>
            <p:spPr>
              <a:xfrm>
                <a:off x="4273375" y="3577500"/>
                <a:ext cx="12625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505" h="270" extrusionOk="0">
                    <a:moveTo>
                      <a:pt x="315" y="1"/>
                    </a:moveTo>
                    <a:cubicBezTo>
                      <a:pt x="254" y="1"/>
                      <a:pt x="189" y="7"/>
                      <a:pt x="136" y="20"/>
                    </a:cubicBezTo>
                    <a:cubicBezTo>
                      <a:pt x="0" y="54"/>
                      <a:pt x="119" y="231"/>
                      <a:pt x="246" y="265"/>
                    </a:cubicBezTo>
                    <a:cubicBezTo>
                      <a:pt x="256" y="268"/>
                      <a:pt x="267" y="270"/>
                      <a:pt x="278" y="270"/>
                    </a:cubicBezTo>
                    <a:cubicBezTo>
                      <a:pt x="393" y="270"/>
                      <a:pt x="499" y="116"/>
                      <a:pt x="499" y="62"/>
                    </a:cubicBezTo>
                    <a:cubicBezTo>
                      <a:pt x="505" y="20"/>
                      <a:pt x="417" y="1"/>
                      <a:pt x="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41"/>
              <p:cNvSpPr/>
              <p:nvPr/>
            </p:nvSpPr>
            <p:spPr>
              <a:xfrm>
                <a:off x="4164875" y="3481750"/>
                <a:ext cx="5480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607" fill="none" extrusionOk="0">
                    <a:moveTo>
                      <a:pt x="2192" y="1"/>
                    </a:moveTo>
                    <a:cubicBezTo>
                      <a:pt x="2192" y="1"/>
                      <a:pt x="601" y="432"/>
                      <a:pt x="1" y="260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41"/>
              <p:cNvSpPr/>
              <p:nvPr/>
            </p:nvSpPr>
            <p:spPr>
              <a:xfrm>
                <a:off x="4357325" y="3476475"/>
                <a:ext cx="55025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4188" fill="none" extrusionOk="0">
                    <a:moveTo>
                      <a:pt x="1" y="0"/>
                    </a:moveTo>
                    <a:cubicBezTo>
                      <a:pt x="1" y="0"/>
                      <a:pt x="2200" y="1379"/>
                      <a:pt x="1786" y="418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41"/>
              <p:cNvSpPr/>
              <p:nvPr/>
            </p:nvSpPr>
            <p:spPr>
              <a:xfrm>
                <a:off x="4267225" y="3581150"/>
                <a:ext cx="23300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932" h="551" fill="none" extrusionOk="0">
                    <a:moveTo>
                      <a:pt x="932" y="525"/>
                    </a:moveTo>
                    <a:cubicBezTo>
                      <a:pt x="932" y="525"/>
                      <a:pt x="441" y="1"/>
                      <a:pt x="1" y="551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41"/>
              <p:cNvSpPr/>
              <p:nvPr/>
            </p:nvSpPr>
            <p:spPr>
              <a:xfrm>
                <a:off x="4289025" y="3583700"/>
                <a:ext cx="6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737" fill="none" extrusionOk="0">
                    <a:moveTo>
                      <a:pt x="246" y="0"/>
                    </a:moveTo>
                    <a:cubicBezTo>
                      <a:pt x="246" y="0"/>
                      <a:pt x="0" y="263"/>
                      <a:pt x="136" y="7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41"/>
              <p:cNvSpPr/>
              <p:nvPr/>
            </p:nvSpPr>
            <p:spPr>
              <a:xfrm>
                <a:off x="4265550" y="3583050"/>
                <a:ext cx="2775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771" fill="none" extrusionOk="0">
                    <a:moveTo>
                      <a:pt x="17" y="1"/>
                    </a:moveTo>
                    <a:cubicBezTo>
                      <a:pt x="17" y="1"/>
                      <a:pt x="110" y="415"/>
                      <a:pt x="0" y="771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41"/>
              <p:cNvSpPr/>
              <p:nvPr/>
            </p:nvSpPr>
            <p:spPr>
              <a:xfrm>
                <a:off x="4273575" y="3601450"/>
                <a:ext cx="114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62" fill="none" extrusionOk="0">
                    <a:moveTo>
                      <a:pt x="1" y="9"/>
                    </a:moveTo>
                    <a:cubicBezTo>
                      <a:pt x="1" y="9"/>
                      <a:pt x="119" y="162"/>
                      <a:pt x="255" y="145"/>
                    </a:cubicBezTo>
                    <a:cubicBezTo>
                      <a:pt x="390" y="128"/>
                      <a:pt x="458" y="1"/>
                      <a:pt x="458" y="1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41"/>
              <p:cNvSpPr/>
              <p:nvPr/>
            </p:nvSpPr>
            <p:spPr>
              <a:xfrm>
                <a:off x="4171000" y="3654725"/>
                <a:ext cx="70875" cy="92025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3681" extrusionOk="0">
                    <a:moveTo>
                      <a:pt x="1431" y="1"/>
                    </a:moveTo>
                    <a:cubicBezTo>
                      <a:pt x="1194" y="1"/>
                      <a:pt x="957" y="62"/>
                      <a:pt x="754" y="205"/>
                    </a:cubicBezTo>
                    <a:cubicBezTo>
                      <a:pt x="1" y="721"/>
                      <a:pt x="1041" y="1330"/>
                      <a:pt x="1041" y="1330"/>
                    </a:cubicBezTo>
                    <a:cubicBezTo>
                      <a:pt x="940" y="1406"/>
                      <a:pt x="915" y="1668"/>
                      <a:pt x="838" y="1956"/>
                    </a:cubicBezTo>
                    <a:cubicBezTo>
                      <a:pt x="522" y="3137"/>
                      <a:pt x="1020" y="3680"/>
                      <a:pt x="1561" y="3680"/>
                    </a:cubicBezTo>
                    <a:cubicBezTo>
                      <a:pt x="1656" y="3680"/>
                      <a:pt x="1752" y="3664"/>
                      <a:pt x="1845" y="3631"/>
                    </a:cubicBezTo>
                    <a:cubicBezTo>
                      <a:pt x="1904" y="3605"/>
                      <a:pt x="1972" y="3588"/>
                      <a:pt x="2031" y="3555"/>
                    </a:cubicBezTo>
                    <a:cubicBezTo>
                      <a:pt x="2835" y="3216"/>
                      <a:pt x="2277" y="1415"/>
                      <a:pt x="2277" y="1414"/>
                    </a:cubicBezTo>
                    <a:lnTo>
                      <a:pt x="2277" y="1414"/>
                    </a:lnTo>
                    <a:cubicBezTo>
                      <a:pt x="2277" y="1414"/>
                      <a:pt x="2313" y="1434"/>
                      <a:pt x="2364" y="1434"/>
                    </a:cubicBezTo>
                    <a:cubicBezTo>
                      <a:pt x="2463" y="1434"/>
                      <a:pt x="2615" y="1360"/>
                      <a:pt x="2649" y="924"/>
                    </a:cubicBezTo>
                    <a:cubicBezTo>
                      <a:pt x="2692" y="438"/>
                      <a:pt x="2063" y="1"/>
                      <a:pt x="14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41"/>
              <p:cNvSpPr/>
              <p:nvPr/>
            </p:nvSpPr>
            <p:spPr>
              <a:xfrm>
                <a:off x="4203150" y="3654975"/>
                <a:ext cx="932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73" h="297" fill="none" extrusionOk="0">
                    <a:moveTo>
                      <a:pt x="111" y="296"/>
                    </a:moveTo>
                    <a:cubicBezTo>
                      <a:pt x="111" y="296"/>
                      <a:pt x="1" y="0"/>
                      <a:pt x="373" y="34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41"/>
              <p:cNvSpPr/>
              <p:nvPr/>
            </p:nvSpPr>
            <p:spPr>
              <a:xfrm>
                <a:off x="4214375" y="3686275"/>
                <a:ext cx="3215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2369" fill="none" extrusionOk="0">
                    <a:moveTo>
                      <a:pt x="457" y="0"/>
                    </a:moveTo>
                    <a:cubicBezTo>
                      <a:pt x="457" y="0"/>
                      <a:pt x="1286" y="2242"/>
                      <a:pt x="0" y="2369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8" name="Google Shape;2088;p41"/>
            <p:cNvGrpSpPr/>
            <p:nvPr/>
          </p:nvGrpSpPr>
          <p:grpSpPr>
            <a:xfrm rot="-683991">
              <a:off x="6048638" y="1796708"/>
              <a:ext cx="553672" cy="80002"/>
              <a:chOff x="2997650" y="3391350"/>
              <a:chExt cx="117825" cy="17025"/>
            </a:xfrm>
          </p:grpSpPr>
          <p:sp>
            <p:nvSpPr>
              <p:cNvPr id="2089" name="Google Shape;2089;p41"/>
              <p:cNvSpPr/>
              <p:nvPr/>
            </p:nvSpPr>
            <p:spPr>
              <a:xfrm>
                <a:off x="2997650" y="3391350"/>
                <a:ext cx="33275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47" extrusionOk="0">
                    <a:moveTo>
                      <a:pt x="722" y="1"/>
                    </a:moveTo>
                    <a:cubicBezTo>
                      <a:pt x="535" y="1"/>
                      <a:pt x="348" y="70"/>
                      <a:pt x="205" y="199"/>
                    </a:cubicBezTo>
                    <a:cubicBezTo>
                      <a:pt x="112" y="292"/>
                      <a:pt x="36" y="411"/>
                      <a:pt x="11" y="546"/>
                    </a:cubicBezTo>
                    <a:cubicBezTo>
                      <a:pt x="1" y="607"/>
                      <a:pt x="51" y="647"/>
                      <a:pt x="97" y="647"/>
                    </a:cubicBezTo>
                    <a:cubicBezTo>
                      <a:pt x="128" y="647"/>
                      <a:pt x="156" y="629"/>
                      <a:pt x="163" y="588"/>
                    </a:cubicBezTo>
                    <a:cubicBezTo>
                      <a:pt x="205" y="402"/>
                      <a:pt x="341" y="259"/>
                      <a:pt x="518" y="199"/>
                    </a:cubicBezTo>
                    <a:cubicBezTo>
                      <a:pt x="583" y="175"/>
                      <a:pt x="656" y="161"/>
                      <a:pt x="727" y="161"/>
                    </a:cubicBezTo>
                    <a:cubicBezTo>
                      <a:pt x="833" y="161"/>
                      <a:pt x="937" y="192"/>
                      <a:pt x="1017" y="267"/>
                    </a:cubicBezTo>
                    <a:cubicBezTo>
                      <a:pt x="1110" y="343"/>
                      <a:pt x="1153" y="462"/>
                      <a:pt x="1170" y="580"/>
                    </a:cubicBezTo>
                    <a:cubicBezTo>
                      <a:pt x="1177" y="615"/>
                      <a:pt x="1213" y="633"/>
                      <a:pt x="1245" y="633"/>
                    </a:cubicBezTo>
                    <a:cubicBezTo>
                      <a:pt x="1251" y="633"/>
                      <a:pt x="1257" y="632"/>
                      <a:pt x="1263" y="631"/>
                    </a:cubicBezTo>
                    <a:cubicBezTo>
                      <a:pt x="1313" y="622"/>
                      <a:pt x="1330" y="580"/>
                      <a:pt x="1322" y="538"/>
                    </a:cubicBezTo>
                    <a:cubicBezTo>
                      <a:pt x="1280" y="284"/>
                      <a:pt x="1110" y="64"/>
                      <a:pt x="857" y="13"/>
                    </a:cubicBezTo>
                    <a:cubicBezTo>
                      <a:pt x="812" y="5"/>
                      <a:pt x="767" y="1"/>
                      <a:pt x="7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41"/>
              <p:cNvSpPr/>
              <p:nvPr/>
            </p:nvSpPr>
            <p:spPr>
              <a:xfrm>
                <a:off x="3079850" y="3391675"/>
                <a:ext cx="356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668" extrusionOk="0">
                    <a:moveTo>
                      <a:pt x="665" y="0"/>
                    </a:moveTo>
                    <a:cubicBezTo>
                      <a:pt x="492" y="0"/>
                      <a:pt x="316" y="54"/>
                      <a:pt x="183" y="169"/>
                    </a:cubicBezTo>
                    <a:cubicBezTo>
                      <a:pt x="81" y="262"/>
                      <a:pt x="22" y="389"/>
                      <a:pt x="5" y="525"/>
                    </a:cubicBezTo>
                    <a:cubicBezTo>
                      <a:pt x="1" y="575"/>
                      <a:pt x="39" y="601"/>
                      <a:pt x="79" y="601"/>
                    </a:cubicBezTo>
                    <a:cubicBezTo>
                      <a:pt x="119" y="601"/>
                      <a:pt x="161" y="575"/>
                      <a:pt x="166" y="525"/>
                    </a:cubicBezTo>
                    <a:cubicBezTo>
                      <a:pt x="191" y="272"/>
                      <a:pt x="422" y="160"/>
                      <a:pt x="658" y="160"/>
                    </a:cubicBezTo>
                    <a:cubicBezTo>
                      <a:pt x="808" y="160"/>
                      <a:pt x="960" y="206"/>
                      <a:pt x="1062" y="288"/>
                    </a:cubicBezTo>
                    <a:cubicBezTo>
                      <a:pt x="1164" y="372"/>
                      <a:pt x="1232" y="482"/>
                      <a:pt x="1257" y="609"/>
                    </a:cubicBezTo>
                    <a:cubicBezTo>
                      <a:pt x="1267" y="650"/>
                      <a:pt x="1298" y="667"/>
                      <a:pt x="1329" y="667"/>
                    </a:cubicBezTo>
                    <a:cubicBezTo>
                      <a:pt x="1376" y="667"/>
                      <a:pt x="1424" y="628"/>
                      <a:pt x="1409" y="567"/>
                    </a:cubicBezTo>
                    <a:cubicBezTo>
                      <a:pt x="1350" y="296"/>
                      <a:pt x="1138" y="93"/>
                      <a:pt x="868" y="26"/>
                    </a:cubicBezTo>
                    <a:cubicBezTo>
                      <a:pt x="803" y="9"/>
                      <a:pt x="734" y="0"/>
                      <a:pt x="6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91" name="Google Shape;2091;p41"/>
          <p:cNvGrpSpPr/>
          <p:nvPr/>
        </p:nvGrpSpPr>
        <p:grpSpPr>
          <a:xfrm rot="899934">
            <a:off x="6898994" y="3319157"/>
            <a:ext cx="1632058" cy="1554503"/>
            <a:chOff x="3471161" y="1126170"/>
            <a:chExt cx="1538155" cy="1467476"/>
          </a:xfrm>
        </p:grpSpPr>
        <p:sp>
          <p:nvSpPr>
            <p:cNvPr id="2092" name="Google Shape;2092;p41"/>
            <p:cNvSpPr/>
            <p:nvPr/>
          </p:nvSpPr>
          <p:spPr>
            <a:xfrm>
              <a:off x="3472172" y="1126170"/>
              <a:ext cx="1502205" cy="1467476"/>
            </a:xfrm>
            <a:custGeom>
              <a:avLst/>
              <a:gdLst/>
              <a:ahLst/>
              <a:cxnLst/>
              <a:rect l="l" t="t" r="r" b="b"/>
              <a:pathLst>
                <a:path w="13366" h="13057" extrusionOk="0">
                  <a:moveTo>
                    <a:pt x="12114" y="10578"/>
                  </a:moveTo>
                  <a:cubicBezTo>
                    <a:pt x="12131" y="10578"/>
                    <a:pt x="12148" y="10587"/>
                    <a:pt x="12165" y="10595"/>
                  </a:cubicBezTo>
                  <a:cubicBezTo>
                    <a:pt x="12148" y="10595"/>
                    <a:pt x="12131" y="10595"/>
                    <a:pt x="12114" y="10603"/>
                  </a:cubicBezTo>
                  <a:cubicBezTo>
                    <a:pt x="11950" y="10644"/>
                    <a:pt x="12056" y="10987"/>
                    <a:pt x="12132" y="11439"/>
                  </a:cubicBezTo>
                  <a:lnTo>
                    <a:pt x="12132" y="11439"/>
                  </a:lnTo>
                  <a:cubicBezTo>
                    <a:pt x="12126" y="11417"/>
                    <a:pt x="12120" y="11397"/>
                    <a:pt x="12114" y="11373"/>
                  </a:cubicBezTo>
                  <a:cubicBezTo>
                    <a:pt x="12114" y="11373"/>
                    <a:pt x="12114" y="11365"/>
                    <a:pt x="12114" y="11365"/>
                  </a:cubicBezTo>
                  <a:cubicBezTo>
                    <a:pt x="12106" y="11323"/>
                    <a:pt x="12089" y="11280"/>
                    <a:pt x="12080" y="11246"/>
                  </a:cubicBezTo>
                  <a:lnTo>
                    <a:pt x="12072" y="11196"/>
                  </a:lnTo>
                  <a:cubicBezTo>
                    <a:pt x="12063" y="11179"/>
                    <a:pt x="12055" y="11162"/>
                    <a:pt x="12055" y="11145"/>
                  </a:cubicBezTo>
                  <a:cubicBezTo>
                    <a:pt x="12046" y="11128"/>
                    <a:pt x="12046" y="11111"/>
                    <a:pt x="12038" y="11094"/>
                  </a:cubicBezTo>
                  <a:cubicBezTo>
                    <a:pt x="12038" y="11077"/>
                    <a:pt x="12029" y="11060"/>
                    <a:pt x="12029" y="11035"/>
                  </a:cubicBezTo>
                  <a:cubicBezTo>
                    <a:pt x="12029" y="11026"/>
                    <a:pt x="12021" y="11010"/>
                    <a:pt x="12021" y="10993"/>
                  </a:cubicBezTo>
                  <a:lnTo>
                    <a:pt x="12012" y="10942"/>
                  </a:lnTo>
                  <a:cubicBezTo>
                    <a:pt x="12004" y="10925"/>
                    <a:pt x="12004" y="10916"/>
                    <a:pt x="12004" y="10900"/>
                  </a:cubicBezTo>
                  <a:cubicBezTo>
                    <a:pt x="12004" y="10883"/>
                    <a:pt x="12004" y="10866"/>
                    <a:pt x="12004" y="10849"/>
                  </a:cubicBezTo>
                  <a:cubicBezTo>
                    <a:pt x="12004" y="10840"/>
                    <a:pt x="11996" y="10832"/>
                    <a:pt x="11996" y="10815"/>
                  </a:cubicBezTo>
                  <a:cubicBezTo>
                    <a:pt x="11996" y="10798"/>
                    <a:pt x="12004" y="10781"/>
                    <a:pt x="12004" y="10764"/>
                  </a:cubicBezTo>
                  <a:cubicBezTo>
                    <a:pt x="12004" y="10756"/>
                    <a:pt x="12004" y="10747"/>
                    <a:pt x="12004" y="10739"/>
                  </a:cubicBezTo>
                  <a:cubicBezTo>
                    <a:pt x="12012" y="10713"/>
                    <a:pt x="12012" y="10688"/>
                    <a:pt x="12021" y="10671"/>
                  </a:cubicBezTo>
                  <a:cubicBezTo>
                    <a:pt x="12046" y="10612"/>
                    <a:pt x="12080" y="10587"/>
                    <a:pt x="12114" y="10578"/>
                  </a:cubicBezTo>
                  <a:close/>
                  <a:moveTo>
                    <a:pt x="4852" y="0"/>
                  </a:moveTo>
                  <a:cubicBezTo>
                    <a:pt x="4621" y="0"/>
                    <a:pt x="4417" y="91"/>
                    <a:pt x="4314" y="266"/>
                  </a:cubicBezTo>
                  <a:cubicBezTo>
                    <a:pt x="3984" y="816"/>
                    <a:pt x="3485" y="1806"/>
                    <a:pt x="3443" y="2753"/>
                  </a:cubicBezTo>
                  <a:cubicBezTo>
                    <a:pt x="3139" y="3075"/>
                    <a:pt x="2834" y="3506"/>
                    <a:pt x="2589" y="4064"/>
                  </a:cubicBezTo>
                  <a:lnTo>
                    <a:pt x="2648" y="4014"/>
                  </a:lnTo>
                  <a:lnTo>
                    <a:pt x="2648" y="4014"/>
                  </a:lnTo>
                  <a:cubicBezTo>
                    <a:pt x="2631" y="4047"/>
                    <a:pt x="2623" y="4081"/>
                    <a:pt x="2606" y="4115"/>
                  </a:cubicBezTo>
                  <a:cubicBezTo>
                    <a:pt x="2606" y="4124"/>
                    <a:pt x="2606" y="4124"/>
                    <a:pt x="2606" y="4124"/>
                  </a:cubicBezTo>
                  <a:cubicBezTo>
                    <a:pt x="2589" y="4166"/>
                    <a:pt x="2572" y="4208"/>
                    <a:pt x="2555" y="4250"/>
                  </a:cubicBezTo>
                  <a:cubicBezTo>
                    <a:pt x="2538" y="4293"/>
                    <a:pt x="2521" y="4335"/>
                    <a:pt x="2513" y="4377"/>
                  </a:cubicBezTo>
                  <a:cubicBezTo>
                    <a:pt x="2513" y="4377"/>
                    <a:pt x="2504" y="4386"/>
                    <a:pt x="2504" y="4386"/>
                  </a:cubicBezTo>
                  <a:cubicBezTo>
                    <a:pt x="2479" y="4462"/>
                    <a:pt x="2453" y="4538"/>
                    <a:pt x="2436" y="4614"/>
                  </a:cubicBezTo>
                  <a:cubicBezTo>
                    <a:pt x="2436" y="4614"/>
                    <a:pt x="2436" y="4614"/>
                    <a:pt x="2436" y="4623"/>
                  </a:cubicBezTo>
                  <a:cubicBezTo>
                    <a:pt x="2326" y="5012"/>
                    <a:pt x="2301" y="5274"/>
                    <a:pt x="2301" y="5274"/>
                  </a:cubicBezTo>
                  <a:cubicBezTo>
                    <a:pt x="542" y="7093"/>
                    <a:pt x="2716" y="9030"/>
                    <a:pt x="4729" y="9783"/>
                  </a:cubicBezTo>
                  <a:cubicBezTo>
                    <a:pt x="4720" y="9783"/>
                    <a:pt x="4712" y="9783"/>
                    <a:pt x="4704" y="9791"/>
                  </a:cubicBezTo>
                  <a:cubicBezTo>
                    <a:pt x="4051" y="9761"/>
                    <a:pt x="2596" y="9757"/>
                    <a:pt x="1817" y="9757"/>
                  </a:cubicBezTo>
                  <a:cubicBezTo>
                    <a:pt x="1506" y="9757"/>
                    <a:pt x="1303" y="9758"/>
                    <a:pt x="1303" y="9758"/>
                  </a:cubicBezTo>
                  <a:cubicBezTo>
                    <a:pt x="1303" y="9758"/>
                    <a:pt x="1227" y="9356"/>
                    <a:pt x="1018" y="9356"/>
                  </a:cubicBezTo>
                  <a:cubicBezTo>
                    <a:pt x="1006" y="9356"/>
                    <a:pt x="994" y="9357"/>
                    <a:pt x="981" y="9360"/>
                  </a:cubicBezTo>
                  <a:cubicBezTo>
                    <a:pt x="829" y="9385"/>
                    <a:pt x="931" y="9800"/>
                    <a:pt x="931" y="9800"/>
                  </a:cubicBezTo>
                  <a:cubicBezTo>
                    <a:pt x="931" y="9800"/>
                    <a:pt x="417" y="9488"/>
                    <a:pt x="274" y="9488"/>
                  </a:cubicBezTo>
                  <a:cubicBezTo>
                    <a:pt x="248" y="9488"/>
                    <a:pt x="234" y="9498"/>
                    <a:pt x="237" y="9521"/>
                  </a:cubicBezTo>
                  <a:cubicBezTo>
                    <a:pt x="262" y="9681"/>
                    <a:pt x="465" y="10003"/>
                    <a:pt x="465" y="10003"/>
                  </a:cubicBezTo>
                  <a:cubicBezTo>
                    <a:pt x="465" y="10003"/>
                    <a:pt x="51" y="10011"/>
                    <a:pt x="93" y="10113"/>
                  </a:cubicBezTo>
                  <a:cubicBezTo>
                    <a:pt x="135" y="10223"/>
                    <a:pt x="389" y="10350"/>
                    <a:pt x="389" y="10350"/>
                  </a:cubicBezTo>
                  <a:cubicBezTo>
                    <a:pt x="389" y="10350"/>
                    <a:pt x="0" y="10485"/>
                    <a:pt x="59" y="10536"/>
                  </a:cubicBezTo>
                  <a:cubicBezTo>
                    <a:pt x="93" y="10570"/>
                    <a:pt x="1574" y="11010"/>
                    <a:pt x="2758" y="11365"/>
                  </a:cubicBezTo>
                  <a:cubicBezTo>
                    <a:pt x="2665" y="11390"/>
                    <a:pt x="2521" y="11441"/>
                    <a:pt x="2513" y="11509"/>
                  </a:cubicBezTo>
                  <a:cubicBezTo>
                    <a:pt x="2504" y="11517"/>
                    <a:pt x="2504" y="11526"/>
                    <a:pt x="2513" y="11534"/>
                  </a:cubicBezTo>
                  <a:cubicBezTo>
                    <a:pt x="2555" y="11636"/>
                    <a:pt x="3088" y="11729"/>
                    <a:pt x="3088" y="11729"/>
                  </a:cubicBezTo>
                  <a:lnTo>
                    <a:pt x="3096" y="11720"/>
                  </a:lnTo>
                  <a:cubicBezTo>
                    <a:pt x="3350" y="11805"/>
                    <a:pt x="3663" y="11898"/>
                    <a:pt x="3993" y="11999"/>
                  </a:cubicBezTo>
                  <a:cubicBezTo>
                    <a:pt x="3951" y="12388"/>
                    <a:pt x="3934" y="12778"/>
                    <a:pt x="3993" y="13057"/>
                  </a:cubicBezTo>
                  <a:lnTo>
                    <a:pt x="9280" y="13057"/>
                  </a:lnTo>
                  <a:lnTo>
                    <a:pt x="9272" y="13031"/>
                  </a:lnTo>
                  <a:lnTo>
                    <a:pt x="11877" y="13031"/>
                  </a:lnTo>
                  <a:cubicBezTo>
                    <a:pt x="11936" y="12955"/>
                    <a:pt x="11987" y="12879"/>
                    <a:pt x="12029" y="12803"/>
                  </a:cubicBezTo>
                  <a:lnTo>
                    <a:pt x="12029" y="12803"/>
                  </a:lnTo>
                  <a:lnTo>
                    <a:pt x="12012" y="12854"/>
                  </a:lnTo>
                  <a:cubicBezTo>
                    <a:pt x="12029" y="12828"/>
                    <a:pt x="12038" y="12794"/>
                    <a:pt x="12055" y="12769"/>
                  </a:cubicBezTo>
                  <a:cubicBezTo>
                    <a:pt x="12114" y="12651"/>
                    <a:pt x="12156" y="12532"/>
                    <a:pt x="12190" y="12422"/>
                  </a:cubicBezTo>
                  <a:lnTo>
                    <a:pt x="12672" y="11221"/>
                  </a:lnTo>
                  <a:cubicBezTo>
                    <a:pt x="12732" y="11280"/>
                    <a:pt x="12791" y="11331"/>
                    <a:pt x="12850" y="11365"/>
                  </a:cubicBezTo>
                  <a:cubicBezTo>
                    <a:pt x="12893" y="11390"/>
                    <a:pt x="12941" y="11405"/>
                    <a:pt x="12987" y="11405"/>
                  </a:cubicBezTo>
                  <a:cubicBezTo>
                    <a:pt x="13004" y="11405"/>
                    <a:pt x="13020" y="11403"/>
                    <a:pt x="13036" y="11399"/>
                  </a:cubicBezTo>
                  <a:cubicBezTo>
                    <a:pt x="13095" y="11390"/>
                    <a:pt x="13163" y="11348"/>
                    <a:pt x="13222" y="11272"/>
                  </a:cubicBezTo>
                  <a:cubicBezTo>
                    <a:pt x="13307" y="11187"/>
                    <a:pt x="13349" y="11069"/>
                    <a:pt x="13358" y="10942"/>
                  </a:cubicBezTo>
                  <a:cubicBezTo>
                    <a:pt x="13366" y="10916"/>
                    <a:pt x="13366" y="10891"/>
                    <a:pt x="13366" y="10857"/>
                  </a:cubicBezTo>
                  <a:cubicBezTo>
                    <a:pt x="13366" y="10705"/>
                    <a:pt x="13324" y="10527"/>
                    <a:pt x="13239" y="10358"/>
                  </a:cubicBezTo>
                  <a:cubicBezTo>
                    <a:pt x="13163" y="10189"/>
                    <a:pt x="13053" y="10028"/>
                    <a:pt x="12909" y="9884"/>
                  </a:cubicBezTo>
                  <a:cubicBezTo>
                    <a:pt x="12867" y="9842"/>
                    <a:pt x="12816" y="9800"/>
                    <a:pt x="12765" y="9758"/>
                  </a:cubicBezTo>
                  <a:cubicBezTo>
                    <a:pt x="12630" y="9656"/>
                    <a:pt x="12486" y="9571"/>
                    <a:pt x="12325" y="9529"/>
                  </a:cubicBezTo>
                  <a:cubicBezTo>
                    <a:pt x="12220" y="9498"/>
                    <a:pt x="12112" y="9481"/>
                    <a:pt x="12000" y="9481"/>
                  </a:cubicBezTo>
                  <a:cubicBezTo>
                    <a:pt x="11869" y="9481"/>
                    <a:pt x="11735" y="9504"/>
                    <a:pt x="11598" y="9555"/>
                  </a:cubicBezTo>
                  <a:cubicBezTo>
                    <a:pt x="11556" y="9571"/>
                    <a:pt x="11522" y="9588"/>
                    <a:pt x="11488" y="9605"/>
                  </a:cubicBezTo>
                  <a:cubicBezTo>
                    <a:pt x="11471" y="9614"/>
                    <a:pt x="11463" y="9622"/>
                    <a:pt x="11454" y="9631"/>
                  </a:cubicBezTo>
                  <a:cubicBezTo>
                    <a:pt x="11429" y="9639"/>
                    <a:pt x="11403" y="9656"/>
                    <a:pt x="11386" y="9673"/>
                  </a:cubicBezTo>
                  <a:cubicBezTo>
                    <a:pt x="11370" y="9681"/>
                    <a:pt x="11361" y="9690"/>
                    <a:pt x="11353" y="9698"/>
                  </a:cubicBezTo>
                  <a:cubicBezTo>
                    <a:pt x="11336" y="9715"/>
                    <a:pt x="11310" y="9732"/>
                    <a:pt x="11293" y="9749"/>
                  </a:cubicBezTo>
                  <a:cubicBezTo>
                    <a:pt x="11285" y="9758"/>
                    <a:pt x="11276" y="9766"/>
                    <a:pt x="11268" y="9774"/>
                  </a:cubicBezTo>
                  <a:cubicBezTo>
                    <a:pt x="11251" y="9791"/>
                    <a:pt x="11234" y="9817"/>
                    <a:pt x="11217" y="9842"/>
                  </a:cubicBezTo>
                  <a:cubicBezTo>
                    <a:pt x="11209" y="9842"/>
                    <a:pt x="11209" y="9851"/>
                    <a:pt x="11209" y="9851"/>
                  </a:cubicBezTo>
                  <a:cubicBezTo>
                    <a:pt x="11183" y="9884"/>
                    <a:pt x="11167" y="9910"/>
                    <a:pt x="11150" y="9944"/>
                  </a:cubicBezTo>
                  <a:cubicBezTo>
                    <a:pt x="11150" y="9952"/>
                    <a:pt x="11141" y="9961"/>
                    <a:pt x="11141" y="9969"/>
                  </a:cubicBezTo>
                  <a:cubicBezTo>
                    <a:pt x="11124" y="9994"/>
                    <a:pt x="11116" y="10020"/>
                    <a:pt x="11107" y="10045"/>
                  </a:cubicBezTo>
                  <a:lnTo>
                    <a:pt x="11099" y="10079"/>
                  </a:lnTo>
                  <a:cubicBezTo>
                    <a:pt x="11090" y="10104"/>
                    <a:pt x="11082" y="10121"/>
                    <a:pt x="11073" y="10147"/>
                  </a:cubicBezTo>
                  <a:cubicBezTo>
                    <a:pt x="11073" y="10164"/>
                    <a:pt x="11073" y="10172"/>
                    <a:pt x="11065" y="10189"/>
                  </a:cubicBezTo>
                  <a:cubicBezTo>
                    <a:pt x="11065" y="10214"/>
                    <a:pt x="11057" y="10240"/>
                    <a:pt x="11057" y="10265"/>
                  </a:cubicBezTo>
                  <a:cubicBezTo>
                    <a:pt x="11048" y="10282"/>
                    <a:pt x="11048" y="10290"/>
                    <a:pt x="11048" y="10299"/>
                  </a:cubicBezTo>
                  <a:cubicBezTo>
                    <a:pt x="11040" y="10333"/>
                    <a:pt x="11040" y="10375"/>
                    <a:pt x="11031" y="10409"/>
                  </a:cubicBezTo>
                  <a:cubicBezTo>
                    <a:pt x="11031" y="10426"/>
                    <a:pt x="11031" y="10443"/>
                    <a:pt x="11031" y="10451"/>
                  </a:cubicBezTo>
                  <a:cubicBezTo>
                    <a:pt x="11031" y="10477"/>
                    <a:pt x="11031" y="10502"/>
                    <a:pt x="11031" y="10536"/>
                  </a:cubicBezTo>
                  <a:cubicBezTo>
                    <a:pt x="11031" y="10553"/>
                    <a:pt x="11031" y="10570"/>
                    <a:pt x="11031" y="10587"/>
                  </a:cubicBezTo>
                  <a:lnTo>
                    <a:pt x="11031" y="10654"/>
                  </a:lnTo>
                  <a:lnTo>
                    <a:pt x="11031" y="10713"/>
                  </a:lnTo>
                  <a:cubicBezTo>
                    <a:pt x="11031" y="10739"/>
                    <a:pt x="11031" y="10756"/>
                    <a:pt x="11031" y="10781"/>
                  </a:cubicBezTo>
                  <a:cubicBezTo>
                    <a:pt x="11031" y="10798"/>
                    <a:pt x="11031" y="10823"/>
                    <a:pt x="11031" y="10840"/>
                  </a:cubicBezTo>
                  <a:cubicBezTo>
                    <a:pt x="11031" y="10849"/>
                    <a:pt x="11031" y="10866"/>
                    <a:pt x="11031" y="10874"/>
                  </a:cubicBezTo>
                  <a:cubicBezTo>
                    <a:pt x="11040" y="11043"/>
                    <a:pt x="11057" y="11213"/>
                    <a:pt x="11065" y="11382"/>
                  </a:cubicBezTo>
                  <a:cubicBezTo>
                    <a:pt x="11082" y="11839"/>
                    <a:pt x="11057" y="12262"/>
                    <a:pt x="10760" y="12507"/>
                  </a:cubicBezTo>
                  <a:cubicBezTo>
                    <a:pt x="10414" y="12786"/>
                    <a:pt x="9813" y="12930"/>
                    <a:pt x="9263" y="13006"/>
                  </a:cubicBezTo>
                  <a:lnTo>
                    <a:pt x="8840" y="11221"/>
                  </a:lnTo>
                  <a:lnTo>
                    <a:pt x="8629" y="10333"/>
                  </a:lnTo>
                  <a:lnTo>
                    <a:pt x="8637" y="10333"/>
                  </a:lnTo>
                  <a:cubicBezTo>
                    <a:pt x="9128" y="10333"/>
                    <a:pt x="9610" y="10274"/>
                    <a:pt x="10008" y="10121"/>
                  </a:cubicBezTo>
                  <a:cubicBezTo>
                    <a:pt x="11107" y="9783"/>
                    <a:pt x="11962" y="8996"/>
                    <a:pt x="11970" y="7516"/>
                  </a:cubicBezTo>
                  <a:lnTo>
                    <a:pt x="11970" y="7465"/>
                  </a:lnTo>
                  <a:cubicBezTo>
                    <a:pt x="11970" y="7406"/>
                    <a:pt x="11970" y="7355"/>
                    <a:pt x="11970" y="7304"/>
                  </a:cubicBezTo>
                  <a:cubicBezTo>
                    <a:pt x="11970" y="7270"/>
                    <a:pt x="11970" y="7228"/>
                    <a:pt x="11962" y="7194"/>
                  </a:cubicBezTo>
                  <a:cubicBezTo>
                    <a:pt x="11962" y="7152"/>
                    <a:pt x="11962" y="7110"/>
                    <a:pt x="11953" y="7067"/>
                  </a:cubicBezTo>
                  <a:cubicBezTo>
                    <a:pt x="11945" y="6983"/>
                    <a:pt x="11936" y="6898"/>
                    <a:pt x="11928" y="6805"/>
                  </a:cubicBezTo>
                  <a:cubicBezTo>
                    <a:pt x="12131" y="6128"/>
                    <a:pt x="12156" y="5511"/>
                    <a:pt x="12089" y="4970"/>
                  </a:cubicBezTo>
                  <a:cubicBezTo>
                    <a:pt x="12537" y="4081"/>
                    <a:pt x="12528" y="2905"/>
                    <a:pt x="12486" y="2237"/>
                  </a:cubicBezTo>
                  <a:cubicBezTo>
                    <a:pt x="12461" y="1907"/>
                    <a:pt x="12097" y="1653"/>
                    <a:pt x="11666" y="1653"/>
                  </a:cubicBezTo>
                  <a:cubicBezTo>
                    <a:pt x="10997" y="1662"/>
                    <a:pt x="10439" y="1789"/>
                    <a:pt x="9991" y="1975"/>
                  </a:cubicBezTo>
                  <a:cubicBezTo>
                    <a:pt x="9644" y="1840"/>
                    <a:pt x="9246" y="1738"/>
                    <a:pt x="8773" y="1687"/>
                  </a:cubicBezTo>
                  <a:lnTo>
                    <a:pt x="8053" y="1586"/>
                  </a:lnTo>
                  <a:lnTo>
                    <a:pt x="7250" y="1476"/>
                  </a:lnTo>
                  <a:cubicBezTo>
                    <a:pt x="7131" y="1476"/>
                    <a:pt x="7021" y="1476"/>
                    <a:pt x="6911" y="1467"/>
                  </a:cubicBezTo>
                  <a:cubicBezTo>
                    <a:pt x="6582" y="1002"/>
                    <a:pt x="6074" y="503"/>
                    <a:pt x="5313" y="114"/>
                  </a:cubicBezTo>
                  <a:cubicBezTo>
                    <a:pt x="5160" y="38"/>
                    <a:pt x="5001" y="0"/>
                    <a:pt x="4852" y="0"/>
                  </a:cubicBez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1"/>
            <p:cNvSpPr/>
            <p:nvPr/>
          </p:nvSpPr>
          <p:spPr>
            <a:xfrm>
              <a:off x="4497042" y="2191622"/>
              <a:ext cx="512274" cy="399209"/>
            </a:xfrm>
            <a:custGeom>
              <a:avLst/>
              <a:gdLst/>
              <a:ahLst/>
              <a:cxnLst/>
              <a:rect l="l" t="t" r="r" b="b"/>
              <a:pathLst>
                <a:path w="4558" h="3552" extrusionOk="0">
                  <a:moveTo>
                    <a:pt x="2884" y="0"/>
                  </a:moveTo>
                  <a:cubicBezTo>
                    <a:pt x="2753" y="0"/>
                    <a:pt x="2617" y="23"/>
                    <a:pt x="2479" y="75"/>
                  </a:cubicBezTo>
                  <a:cubicBezTo>
                    <a:pt x="1312" y="514"/>
                    <a:pt x="2428" y="2392"/>
                    <a:pt x="1633" y="3027"/>
                  </a:cubicBezTo>
                  <a:cubicBezTo>
                    <a:pt x="1261" y="3331"/>
                    <a:pt x="576" y="3475"/>
                    <a:pt x="0" y="3551"/>
                  </a:cubicBezTo>
                  <a:lnTo>
                    <a:pt x="2750" y="3551"/>
                  </a:lnTo>
                  <a:cubicBezTo>
                    <a:pt x="3553" y="2595"/>
                    <a:pt x="2724" y="1614"/>
                    <a:pt x="2902" y="1191"/>
                  </a:cubicBezTo>
                  <a:cubicBezTo>
                    <a:pt x="2929" y="1129"/>
                    <a:pt x="2961" y="1103"/>
                    <a:pt x="2997" y="1103"/>
                  </a:cubicBezTo>
                  <a:cubicBezTo>
                    <a:pt x="3196" y="1103"/>
                    <a:pt x="3519" y="1925"/>
                    <a:pt x="3875" y="1925"/>
                  </a:cubicBezTo>
                  <a:cubicBezTo>
                    <a:pt x="3950" y="1925"/>
                    <a:pt x="4026" y="1889"/>
                    <a:pt x="4103" y="1800"/>
                  </a:cubicBezTo>
                  <a:cubicBezTo>
                    <a:pt x="4558" y="1278"/>
                    <a:pt x="3856" y="0"/>
                    <a:pt x="2884" y="0"/>
                  </a:cubicBezTo>
                  <a:close/>
                </a:path>
              </a:pathLst>
            </a:custGeom>
            <a:solidFill>
              <a:srgbClr val="FF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1"/>
            <p:cNvSpPr/>
            <p:nvPr/>
          </p:nvSpPr>
          <p:spPr>
            <a:xfrm>
              <a:off x="4694733" y="2191510"/>
              <a:ext cx="314580" cy="323234"/>
            </a:xfrm>
            <a:custGeom>
              <a:avLst/>
              <a:gdLst/>
              <a:ahLst/>
              <a:cxnLst/>
              <a:rect l="l" t="t" r="r" b="b"/>
              <a:pathLst>
                <a:path w="2799" h="2876" extrusionOk="0">
                  <a:moveTo>
                    <a:pt x="1126" y="1"/>
                  </a:moveTo>
                  <a:cubicBezTo>
                    <a:pt x="995" y="1"/>
                    <a:pt x="859" y="24"/>
                    <a:pt x="720" y="76"/>
                  </a:cubicBezTo>
                  <a:cubicBezTo>
                    <a:pt x="1" y="346"/>
                    <a:pt x="153" y="1167"/>
                    <a:pt x="179" y="1903"/>
                  </a:cubicBezTo>
                  <a:cubicBezTo>
                    <a:pt x="542" y="2300"/>
                    <a:pt x="991" y="2647"/>
                    <a:pt x="1321" y="2876"/>
                  </a:cubicBezTo>
                  <a:cubicBezTo>
                    <a:pt x="1464" y="2165"/>
                    <a:pt x="1008" y="1514"/>
                    <a:pt x="1143" y="1192"/>
                  </a:cubicBezTo>
                  <a:cubicBezTo>
                    <a:pt x="1170" y="1130"/>
                    <a:pt x="1202" y="1104"/>
                    <a:pt x="1238" y="1104"/>
                  </a:cubicBezTo>
                  <a:cubicBezTo>
                    <a:pt x="1436" y="1104"/>
                    <a:pt x="1758" y="1921"/>
                    <a:pt x="2113" y="1921"/>
                  </a:cubicBezTo>
                  <a:cubicBezTo>
                    <a:pt x="2189" y="1921"/>
                    <a:pt x="2266" y="1884"/>
                    <a:pt x="2344" y="1793"/>
                  </a:cubicBezTo>
                  <a:cubicBezTo>
                    <a:pt x="2799" y="1271"/>
                    <a:pt x="2098" y="1"/>
                    <a:pt x="1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1"/>
            <p:cNvSpPr/>
            <p:nvPr/>
          </p:nvSpPr>
          <p:spPr>
            <a:xfrm>
              <a:off x="4755648" y="2191622"/>
              <a:ext cx="253664" cy="224218"/>
            </a:xfrm>
            <a:custGeom>
              <a:avLst/>
              <a:gdLst/>
              <a:ahLst/>
              <a:cxnLst/>
              <a:rect l="l" t="t" r="r" b="b"/>
              <a:pathLst>
                <a:path w="2257" h="1995" extrusionOk="0">
                  <a:moveTo>
                    <a:pt x="583" y="0"/>
                  </a:moveTo>
                  <a:cubicBezTo>
                    <a:pt x="452" y="0"/>
                    <a:pt x="316" y="23"/>
                    <a:pt x="178" y="75"/>
                  </a:cubicBezTo>
                  <a:cubicBezTo>
                    <a:pt x="110" y="100"/>
                    <a:pt x="51" y="134"/>
                    <a:pt x="0" y="168"/>
                  </a:cubicBezTo>
                  <a:cubicBezTo>
                    <a:pt x="93" y="785"/>
                    <a:pt x="288" y="1546"/>
                    <a:pt x="719" y="1995"/>
                  </a:cubicBezTo>
                  <a:cubicBezTo>
                    <a:pt x="635" y="1656"/>
                    <a:pt x="525" y="1369"/>
                    <a:pt x="601" y="1191"/>
                  </a:cubicBezTo>
                  <a:cubicBezTo>
                    <a:pt x="628" y="1129"/>
                    <a:pt x="660" y="1103"/>
                    <a:pt x="696" y="1103"/>
                  </a:cubicBezTo>
                  <a:cubicBezTo>
                    <a:pt x="894" y="1103"/>
                    <a:pt x="1216" y="1920"/>
                    <a:pt x="1571" y="1920"/>
                  </a:cubicBezTo>
                  <a:cubicBezTo>
                    <a:pt x="1647" y="1920"/>
                    <a:pt x="1724" y="1883"/>
                    <a:pt x="1802" y="1792"/>
                  </a:cubicBezTo>
                  <a:cubicBezTo>
                    <a:pt x="2257" y="1277"/>
                    <a:pt x="155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1"/>
            <p:cNvSpPr/>
            <p:nvPr/>
          </p:nvSpPr>
          <p:spPr>
            <a:xfrm>
              <a:off x="4797456" y="2310193"/>
              <a:ext cx="99915" cy="260632"/>
            </a:xfrm>
            <a:custGeom>
              <a:avLst/>
              <a:gdLst/>
              <a:ahLst/>
              <a:cxnLst/>
              <a:rect l="l" t="t" r="r" b="b"/>
              <a:pathLst>
                <a:path w="889" h="2319" fill="none" extrusionOk="0">
                  <a:moveTo>
                    <a:pt x="889" y="669"/>
                  </a:moveTo>
                  <a:cubicBezTo>
                    <a:pt x="889" y="669"/>
                    <a:pt x="593" y="1"/>
                    <a:pt x="322" y="68"/>
                  </a:cubicBezTo>
                  <a:cubicBezTo>
                    <a:pt x="1" y="145"/>
                    <a:pt x="720" y="1371"/>
                    <a:pt x="220" y="231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1"/>
            <p:cNvSpPr/>
            <p:nvPr/>
          </p:nvSpPr>
          <p:spPr>
            <a:xfrm>
              <a:off x="3920827" y="2225002"/>
              <a:ext cx="594431" cy="368639"/>
            </a:xfrm>
            <a:custGeom>
              <a:avLst/>
              <a:gdLst/>
              <a:ahLst/>
              <a:cxnLst/>
              <a:rect l="l" t="t" r="r" b="b"/>
              <a:pathLst>
                <a:path w="5289" h="3280" extrusionOk="0">
                  <a:moveTo>
                    <a:pt x="976" y="0"/>
                  </a:moveTo>
                  <a:cubicBezTo>
                    <a:pt x="876" y="0"/>
                    <a:pt x="795" y="2"/>
                    <a:pt x="737" y="6"/>
                  </a:cubicBezTo>
                  <a:cubicBezTo>
                    <a:pt x="119" y="48"/>
                    <a:pt x="1" y="3280"/>
                    <a:pt x="1" y="3280"/>
                  </a:cubicBezTo>
                  <a:lnTo>
                    <a:pt x="5288" y="3280"/>
                  </a:lnTo>
                  <a:lnTo>
                    <a:pt x="4552" y="167"/>
                  </a:lnTo>
                  <a:cubicBezTo>
                    <a:pt x="4552" y="167"/>
                    <a:pt x="1929" y="0"/>
                    <a:pt x="976" y="0"/>
                  </a:cubicBezTo>
                  <a:close/>
                </a:path>
              </a:pathLst>
            </a:custGeom>
            <a:solidFill>
              <a:srgbClr val="FFE3B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1"/>
            <p:cNvSpPr/>
            <p:nvPr/>
          </p:nvSpPr>
          <p:spPr>
            <a:xfrm>
              <a:off x="4336327" y="2332109"/>
              <a:ext cx="178925" cy="261532"/>
            </a:xfrm>
            <a:custGeom>
              <a:avLst/>
              <a:gdLst/>
              <a:ahLst/>
              <a:cxnLst/>
              <a:rect l="l" t="t" r="r" b="b"/>
              <a:pathLst>
                <a:path w="1592" h="2327" extrusionOk="0">
                  <a:moveTo>
                    <a:pt x="1033" y="0"/>
                  </a:moveTo>
                  <a:cubicBezTo>
                    <a:pt x="618" y="508"/>
                    <a:pt x="1" y="1438"/>
                    <a:pt x="229" y="2327"/>
                  </a:cubicBezTo>
                  <a:lnTo>
                    <a:pt x="1591" y="2327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1"/>
            <p:cNvSpPr/>
            <p:nvPr/>
          </p:nvSpPr>
          <p:spPr>
            <a:xfrm>
              <a:off x="4003545" y="2225564"/>
              <a:ext cx="450796" cy="105197"/>
            </a:xfrm>
            <a:custGeom>
              <a:avLst/>
              <a:gdLst/>
              <a:ahLst/>
              <a:cxnLst/>
              <a:rect l="l" t="t" r="r" b="b"/>
              <a:pathLst>
                <a:path w="4011" h="936" extrusionOk="0">
                  <a:moveTo>
                    <a:pt x="1" y="1"/>
                  </a:moveTo>
                  <a:cubicBezTo>
                    <a:pt x="1" y="1"/>
                    <a:pt x="182" y="936"/>
                    <a:pt x="1216" y="936"/>
                  </a:cubicBezTo>
                  <a:cubicBezTo>
                    <a:pt x="1256" y="936"/>
                    <a:pt x="1296" y="934"/>
                    <a:pt x="1337" y="931"/>
                  </a:cubicBezTo>
                  <a:cubicBezTo>
                    <a:pt x="2784" y="830"/>
                    <a:pt x="4011" y="94"/>
                    <a:pt x="4011" y="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1"/>
            <p:cNvSpPr/>
            <p:nvPr/>
          </p:nvSpPr>
          <p:spPr>
            <a:xfrm>
              <a:off x="3900934" y="2297830"/>
              <a:ext cx="56195" cy="295810"/>
            </a:xfrm>
            <a:custGeom>
              <a:avLst/>
              <a:gdLst/>
              <a:ahLst/>
              <a:cxnLst/>
              <a:rect l="l" t="t" r="r" b="b"/>
              <a:pathLst>
                <a:path w="500" h="2632" fill="none" extrusionOk="0">
                  <a:moveTo>
                    <a:pt x="499" y="1"/>
                  </a:moveTo>
                  <a:cubicBezTo>
                    <a:pt x="499" y="1"/>
                    <a:pt x="0" y="1786"/>
                    <a:pt x="178" y="2632"/>
                  </a:cubicBezTo>
                </a:path>
              </a:pathLst>
            </a:custGeom>
            <a:noFill/>
            <a:ln w="4025" cap="flat" cmpd="sng">
              <a:solidFill>
                <a:srgbClr val="633E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1"/>
            <p:cNvSpPr/>
            <p:nvPr/>
          </p:nvSpPr>
          <p:spPr>
            <a:xfrm>
              <a:off x="3471161" y="2176787"/>
              <a:ext cx="566783" cy="274232"/>
            </a:xfrm>
            <a:custGeom>
              <a:avLst/>
              <a:gdLst/>
              <a:ahLst/>
              <a:cxnLst/>
              <a:rect l="l" t="t" r="r" b="b"/>
              <a:pathLst>
                <a:path w="5043" h="2440" extrusionOk="0">
                  <a:moveTo>
                    <a:pt x="1021" y="1"/>
                  </a:moveTo>
                  <a:cubicBezTo>
                    <a:pt x="1011" y="1"/>
                    <a:pt x="1001" y="2"/>
                    <a:pt x="990" y="3"/>
                  </a:cubicBezTo>
                  <a:cubicBezTo>
                    <a:pt x="838" y="37"/>
                    <a:pt x="940" y="443"/>
                    <a:pt x="940" y="443"/>
                  </a:cubicBezTo>
                  <a:cubicBezTo>
                    <a:pt x="940" y="443"/>
                    <a:pt x="423" y="140"/>
                    <a:pt x="281" y="140"/>
                  </a:cubicBezTo>
                  <a:cubicBezTo>
                    <a:pt x="256" y="140"/>
                    <a:pt x="242" y="149"/>
                    <a:pt x="246" y="173"/>
                  </a:cubicBezTo>
                  <a:cubicBezTo>
                    <a:pt x="271" y="333"/>
                    <a:pt x="474" y="646"/>
                    <a:pt x="474" y="646"/>
                  </a:cubicBezTo>
                  <a:cubicBezTo>
                    <a:pt x="474" y="646"/>
                    <a:pt x="60" y="663"/>
                    <a:pt x="102" y="765"/>
                  </a:cubicBezTo>
                  <a:cubicBezTo>
                    <a:pt x="144" y="875"/>
                    <a:pt x="398" y="993"/>
                    <a:pt x="398" y="993"/>
                  </a:cubicBezTo>
                  <a:cubicBezTo>
                    <a:pt x="398" y="993"/>
                    <a:pt x="1" y="1129"/>
                    <a:pt x="68" y="1188"/>
                  </a:cubicBezTo>
                  <a:cubicBezTo>
                    <a:pt x="128" y="1239"/>
                    <a:pt x="4205" y="2440"/>
                    <a:pt x="4205" y="2440"/>
                  </a:cubicBezTo>
                  <a:lnTo>
                    <a:pt x="5042" y="469"/>
                  </a:lnTo>
                  <a:cubicBezTo>
                    <a:pt x="4948" y="415"/>
                    <a:pt x="2617" y="409"/>
                    <a:pt x="1688" y="409"/>
                  </a:cubicBezTo>
                  <a:cubicBezTo>
                    <a:pt x="1456" y="409"/>
                    <a:pt x="1312" y="410"/>
                    <a:pt x="1312" y="410"/>
                  </a:cubicBezTo>
                  <a:cubicBezTo>
                    <a:pt x="1312" y="410"/>
                    <a:pt x="1235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1"/>
            <p:cNvSpPr/>
            <p:nvPr/>
          </p:nvSpPr>
          <p:spPr>
            <a:xfrm>
              <a:off x="3512969" y="2235117"/>
              <a:ext cx="28659" cy="73278"/>
            </a:xfrm>
            <a:custGeom>
              <a:avLst/>
              <a:gdLst/>
              <a:ahLst/>
              <a:cxnLst/>
              <a:rect l="l" t="t" r="r" b="b"/>
              <a:pathLst>
                <a:path w="255" h="652" fill="none" extrusionOk="0">
                  <a:moveTo>
                    <a:pt x="255" y="1"/>
                  </a:moveTo>
                  <a:cubicBezTo>
                    <a:pt x="255" y="1"/>
                    <a:pt x="1" y="347"/>
                    <a:pt x="136" y="65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1"/>
            <p:cNvSpPr/>
            <p:nvPr/>
          </p:nvSpPr>
          <p:spPr>
            <a:xfrm>
              <a:off x="3577705" y="2239837"/>
              <a:ext cx="32368" cy="41022"/>
            </a:xfrm>
            <a:custGeom>
              <a:avLst/>
              <a:gdLst/>
              <a:ahLst/>
              <a:cxnLst/>
              <a:rect l="l" t="t" r="r" b="b"/>
              <a:pathLst>
                <a:path w="288" h="365" fill="none" extrusionOk="0">
                  <a:moveTo>
                    <a:pt x="0" y="1"/>
                  </a:moveTo>
                  <a:cubicBezTo>
                    <a:pt x="0" y="1"/>
                    <a:pt x="17" y="255"/>
                    <a:pt x="288" y="36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1"/>
            <p:cNvSpPr/>
            <p:nvPr/>
          </p:nvSpPr>
          <p:spPr>
            <a:xfrm>
              <a:off x="4395331" y="2387292"/>
              <a:ext cx="119920" cy="206348"/>
            </a:xfrm>
            <a:custGeom>
              <a:avLst/>
              <a:gdLst/>
              <a:ahLst/>
              <a:cxnLst/>
              <a:rect l="l" t="t" r="r" b="b"/>
              <a:pathLst>
                <a:path w="1067" h="1836" extrusionOk="0">
                  <a:moveTo>
                    <a:pt x="626" y="0"/>
                  </a:moveTo>
                  <a:cubicBezTo>
                    <a:pt x="305" y="423"/>
                    <a:pt x="0" y="1074"/>
                    <a:pt x="322" y="1836"/>
                  </a:cubicBezTo>
                  <a:lnTo>
                    <a:pt x="1066" y="1836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1"/>
            <p:cNvSpPr/>
            <p:nvPr/>
          </p:nvSpPr>
          <p:spPr>
            <a:xfrm>
              <a:off x="4452311" y="2332109"/>
              <a:ext cx="61927" cy="261532"/>
            </a:xfrm>
            <a:custGeom>
              <a:avLst/>
              <a:gdLst/>
              <a:ahLst/>
              <a:cxnLst/>
              <a:rect l="l" t="t" r="r" b="b"/>
              <a:pathLst>
                <a:path w="551" h="2327" fill="none" extrusionOk="0">
                  <a:moveTo>
                    <a:pt x="1" y="0"/>
                  </a:moveTo>
                  <a:lnTo>
                    <a:pt x="551" y="2327"/>
                  </a:lnTo>
                </a:path>
              </a:pathLst>
            </a:custGeom>
            <a:noFill/>
            <a:ln w="4025" cap="flat" cmpd="sng">
              <a:solidFill>
                <a:srgbClr val="633E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1"/>
            <p:cNvSpPr/>
            <p:nvPr/>
          </p:nvSpPr>
          <p:spPr>
            <a:xfrm>
              <a:off x="4420056" y="1311950"/>
              <a:ext cx="463047" cy="470689"/>
            </a:xfrm>
            <a:custGeom>
              <a:avLst/>
              <a:gdLst/>
              <a:ahLst/>
              <a:cxnLst/>
              <a:rect l="l" t="t" r="r" b="b"/>
              <a:pathLst>
                <a:path w="4120" h="4188" extrusionOk="0">
                  <a:moveTo>
                    <a:pt x="3223" y="0"/>
                  </a:moveTo>
                  <a:cubicBezTo>
                    <a:pt x="973" y="9"/>
                    <a:pt x="0" y="1498"/>
                    <a:pt x="0" y="1498"/>
                  </a:cubicBezTo>
                  <a:lnTo>
                    <a:pt x="2859" y="4188"/>
                  </a:lnTo>
                  <a:cubicBezTo>
                    <a:pt x="4094" y="3469"/>
                    <a:pt x="4120" y="1532"/>
                    <a:pt x="4052" y="584"/>
                  </a:cubicBezTo>
                  <a:cubicBezTo>
                    <a:pt x="4027" y="254"/>
                    <a:pt x="3663" y="0"/>
                    <a:pt x="3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1"/>
            <p:cNvSpPr/>
            <p:nvPr/>
          </p:nvSpPr>
          <p:spPr>
            <a:xfrm>
              <a:off x="4669109" y="1393770"/>
              <a:ext cx="178812" cy="202190"/>
            </a:xfrm>
            <a:custGeom>
              <a:avLst/>
              <a:gdLst/>
              <a:ahLst/>
              <a:cxnLst/>
              <a:rect l="l" t="t" r="r" b="b"/>
              <a:pathLst>
                <a:path w="1591" h="1799" extrusionOk="0">
                  <a:moveTo>
                    <a:pt x="1249" y="0"/>
                  </a:moveTo>
                  <a:cubicBezTo>
                    <a:pt x="864" y="0"/>
                    <a:pt x="0" y="592"/>
                    <a:pt x="0" y="592"/>
                  </a:cubicBezTo>
                  <a:cubicBezTo>
                    <a:pt x="0" y="592"/>
                    <a:pt x="627" y="1799"/>
                    <a:pt x="946" y="1799"/>
                  </a:cubicBezTo>
                  <a:cubicBezTo>
                    <a:pt x="958" y="1799"/>
                    <a:pt x="970" y="1797"/>
                    <a:pt x="982" y="1793"/>
                  </a:cubicBezTo>
                  <a:cubicBezTo>
                    <a:pt x="1286" y="1692"/>
                    <a:pt x="1591" y="372"/>
                    <a:pt x="1405" y="68"/>
                  </a:cubicBezTo>
                  <a:cubicBezTo>
                    <a:pt x="1375" y="20"/>
                    <a:pt x="1320" y="0"/>
                    <a:pt x="1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1"/>
            <p:cNvSpPr/>
            <p:nvPr/>
          </p:nvSpPr>
          <p:spPr>
            <a:xfrm>
              <a:off x="3806753" y="1126395"/>
              <a:ext cx="510700" cy="451920"/>
            </a:xfrm>
            <a:custGeom>
              <a:avLst/>
              <a:gdLst/>
              <a:ahLst/>
              <a:cxnLst/>
              <a:rect l="l" t="t" r="r" b="b"/>
              <a:pathLst>
                <a:path w="4544" h="4021" extrusionOk="0">
                  <a:moveTo>
                    <a:pt x="1876" y="1"/>
                  </a:moveTo>
                  <a:cubicBezTo>
                    <a:pt x="1644" y="1"/>
                    <a:pt x="1441" y="93"/>
                    <a:pt x="1337" y="264"/>
                  </a:cubicBezTo>
                  <a:cubicBezTo>
                    <a:pt x="847" y="1076"/>
                    <a:pt x="1" y="2819"/>
                    <a:pt x="779" y="4020"/>
                  </a:cubicBezTo>
                  <a:lnTo>
                    <a:pt x="4544" y="2903"/>
                  </a:lnTo>
                  <a:cubicBezTo>
                    <a:pt x="4544" y="2903"/>
                    <a:pt x="4340" y="1135"/>
                    <a:pt x="2327" y="112"/>
                  </a:cubicBezTo>
                  <a:cubicBezTo>
                    <a:pt x="2177" y="37"/>
                    <a:pt x="2021" y="1"/>
                    <a:pt x="18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1"/>
            <p:cNvSpPr/>
            <p:nvPr/>
          </p:nvSpPr>
          <p:spPr>
            <a:xfrm>
              <a:off x="3926559" y="1206641"/>
              <a:ext cx="189377" cy="222869"/>
            </a:xfrm>
            <a:custGeom>
              <a:avLst/>
              <a:gdLst/>
              <a:ahLst/>
              <a:cxnLst/>
              <a:rect l="l" t="t" r="r" b="b"/>
              <a:pathLst>
                <a:path w="1685" h="1983" extrusionOk="0">
                  <a:moveTo>
                    <a:pt x="662" y="0"/>
                  </a:moveTo>
                  <a:cubicBezTo>
                    <a:pt x="644" y="0"/>
                    <a:pt x="627" y="2"/>
                    <a:pt x="610" y="7"/>
                  </a:cubicBezTo>
                  <a:cubicBezTo>
                    <a:pt x="187" y="108"/>
                    <a:pt x="1" y="1893"/>
                    <a:pt x="77" y="1978"/>
                  </a:cubicBezTo>
                  <a:cubicBezTo>
                    <a:pt x="80" y="1981"/>
                    <a:pt x="85" y="1983"/>
                    <a:pt x="93" y="1983"/>
                  </a:cubicBezTo>
                  <a:cubicBezTo>
                    <a:pt x="270" y="1983"/>
                    <a:pt x="1684" y="1174"/>
                    <a:pt x="1684" y="1174"/>
                  </a:cubicBezTo>
                  <a:cubicBezTo>
                    <a:pt x="1684" y="1174"/>
                    <a:pt x="1078" y="0"/>
                    <a:pt x="662" y="0"/>
                  </a:cubicBezTo>
                  <a:close/>
                </a:path>
              </a:pathLst>
            </a:custGeom>
            <a:solidFill>
              <a:srgbClr val="CF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1"/>
            <p:cNvSpPr/>
            <p:nvPr/>
          </p:nvSpPr>
          <p:spPr>
            <a:xfrm>
              <a:off x="3493077" y="1291945"/>
              <a:ext cx="1456574" cy="996337"/>
            </a:xfrm>
            <a:custGeom>
              <a:avLst/>
              <a:gdLst/>
              <a:ahLst/>
              <a:cxnLst/>
              <a:rect l="l" t="t" r="r" b="b"/>
              <a:pathLst>
                <a:path w="12960" h="8865" extrusionOk="0">
                  <a:moveTo>
                    <a:pt x="6702" y="1"/>
                  </a:moveTo>
                  <a:cubicBezTo>
                    <a:pt x="2420" y="1"/>
                    <a:pt x="2115" y="3799"/>
                    <a:pt x="2115" y="3799"/>
                  </a:cubicBezTo>
                  <a:cubicBezTo>
                    <a:pt x="0" y="5982"/>
                    <a:pt x="3553" y="8333"/>
                    <a:pt x="5693" y="8604"/>
                  </a:cubicBezTo>
                  <a:lnTo>
                    <a:pt x="7360" y="8807"/>
                  </a:lnTo>
                  <a:cubicBezTo>
                    <a:pt x="7652" y="8844"/>
                    <a:pt x="7954" y="8864"/>
                    <a:pt x="8257" y="8864"/>
                  </a:cubicBezTo>
                  <a:cubicBezTo>
                    <a:pt x="10176" y="8864"/>
                    <a:pt x="12129" y="8041"/>
                    <a:pt x="11742" y="5330"/>
                  </a:cubicBezTo>
                  <a:cubicBezTo>
                    <a:pt x="11742" y="5330"/>
                    <a:pt x="12960" y="703"/>
                    <a:pt x="8587" y="212"/>
                  </a:cubicBezTo>
                  <a:lnTo>
                    <a:pt x="7064" y="9"/>
                  </a:lnTo>
                  <a:cubicBezTo>
                    <a:pt x="6940" y="3"/>
                    <a:pt x="6820" y="1"/>
                    <a:pt x="6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1"/>
            <p:cNvSpPr/>
            <p:nvPr/>
          </p:nvSpPr>
          <p:spPr>
            <a:xfrm>
              <a:off x="4166957" y="1856027"/>
              <a:ext cx="136217" cy="106321"/>
            </a:xfrm>
            <a:custGeom>
              <a:avLst/>
              <a:gdLst/>
              <a:ahLst/>
              <a:cxnLst/>
              <a:rect l="l" t="t" r="r" b="b"/>
              <a:pathLst>
                <a:path w="1212" h="946" extrusionOk="0">
                  <a:moveTo>
                    <a:pt x="671" y="0"/>
                  </a:moveTo>
                  <a:cubicBezTo>
                    <a:pt x="426" y="0"/>
                    <a:pt x="103" y="692"/>
                    <a:pt x="103" y="692"/>
                  </a:cubicBezTo>
                  <a:cubicBezTo>
                    <a:pt x="0" y="904"/>
                    <a:pt x="412" y="945"/>
                    <a:pt x="722" y="945"/>
                  </a:cubicBezTo>
                  <a:cubicBezTo>
                    <a:pt x="820" y="945"/>
                    <a:pt x="908" y="941"/>
                    <a:pt x="966" y="937"/>
                  </a:cubicBezTo>
                  <a:cubicBezTo>
                    <a:pt x="1212" y="912"/>
                    <a:pt x="975" y="260"/>
                    <a:pt x="763" y="41"/>
                  </a:cubicBezTo>
                  <a:cubicBezTo>
                    <a:pt x="734" y="13"/>
                    <a:pt x="703" y="0"/>
                    <a:pt x="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1"/>
            <p:cNvSpPr/>
            <p:nvPr/>
          </p:nvSpPr>
          <p:spPr>
            <a:xfrm>
              <a:off x="4177522" y="1907502"/>
              <a:ext cx="113289" cy="54284"/>
            </a:xfrm>
            <a:custGeom>
              <a:avLst/>
              <a:gdLst/>
              <a:ahLst/>
              <a:cxnLst/>
              <a:rect l="l" t="t" r="r" b="b"/>
              <a:pathLst>
                <a:path w="1008" h="483" extrusionOk="0">
                  <a:moveTo>
                    <a:pt x="678" y="0"/>
                  </a:moveTo>
                  <a:cubicBezTo>
                    <a:pt x="393" y="0"/>
                    <a:pt x="160" y="161"/>
                    <a:pt x="1" y="327"/>
                  </a:cubicBezTo>
                  <a:cubicBezTo>
                    <a:pt x="53" y="454"/>
                    <a:pt x="341" y="482"/>
                    <a:pt x="585" y="482"/>
                  </a:cubicBezTo>
                  <a:cubicBezTo>
                    <a:pt x="700" y="482"/>
                    <a:pt x="805" y="476"/>
                    <a:pt x="872" y="471"/>
                  </a:cubicBezTo>
                  <a:cubicBezTo>
                    <a:pt x="1008" y="462"/>
                    <a:pt x="999" y="259"/>
                    <a:pt x="923" y="39"/>
                  </a:cubicBezTo>
                  <a:cubicBezTo>
                    <a:pt x="838" y="12"/>
                    <a:pt x="756" y="0"/>
                    <a:pt x="6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1"/>
            <p:cNvSpPr/>
            <p:nvPr/>
          </p:nvSpPr>
          <p:spPr>
            <a:xfrm>
              <a:off x="4163361" y="1833887"/>
              <a:ext cx="139813" cy="131384"/>
            </a:xfrm>
            <a:custGeom>
              <a:avLst/>
              <a:gdLst/>
              <a:ahLst/>
              <a:cxnLst/>
              <a:rect l="l" t="t" r="r" b="b"/>
              <a:pathLst>
                <a:path w="1244" h="1169" fill="none" extrusionOk="0">
                  <a:moveTo>
                    <a:pt x="135" y="889"/>
                  </a:moveTo>
                  <a:cubicBezTo>
                    <a:pt x="135" y="889"/>
                    <a:pt x="550" y="1"/>
                    <a:pt x="795" y="238"/>
                  </a:cubicBezTo>
                  <a:cubicBezTo>
                    <a:pt x="1007" y="457"/>
                    <a:pt x="1244" y="1109"/>
                    <a:pt x="998" y="1134"/>
                  </a:cubicBezTo>
                  <a:cubicBezTo>
                    <a:pt x="753" y="1151"/>
                    <a:pt x="0" y="1168"/>
                    <a:pt x="135" y="88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1"/>
            <p:cNvSpPr/>
            <p:nvPr/>
          </p:nvSpPr>
          <p:spPr>
            <a:xfrm>
              <a:off x="4179432" y="2231296"/>
              <a:ext cx="474623" cy="108569"/>
            </a:xfrm>
            <a:custGeom>
              <a:avLst/>
              <a:gdLst/>
              <a:ahLst/>
              <a:cxnLst/>
              <a:rect l="l" t="t" r="r" b="b"/>
              <a:pathLst>
                <a:path w="4223" h="966" fill="none" extrusionOk="0">
                  <a:moveTo>
                    <a:pt x="1" y="246"/>
                  </a:moveTo>
                  <a:cubicBezTo>
                    <a:pt x="1" y="246"/>
                    <a:pt x="3072" y="965"/>
                    <a:pt x="422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1"/>
            <p:cNvSpPr/>
            <p:nvPr/>
          </p:nvSpPr>
          <p:spPr>
            <a:xfrm>
              <a:off x="4098288" y="1632372"/>
              <a:ext cx="379766" cy="186005"/>
            </a:xfrm>
            <a:custGeom>
              <a:avLst/>
              <a:gdLst/>
              <a:ahLst/>
              <a:cxnLst/>
              <a:rect l="l" t="t" r="r" b="b"/>
              <a:pathLst>
                <a:path w="3379" h="1655" extrusionOk="0">
                  <a:moveTo>
                    <a:pt x="1014" y="0"/>
                  </a:moveTo>
                  <a:cubicBezTo>
                    <a:pt x="440" y="0"/>
                    <a:pt x="0" y="168"/>
                    <a:pt x="97" y="575"/>
                  </a:cubicBezTo>
                  <a:cubicBezTo>
                    <a:pt x="257" y="1245"/>
                    <a:pt x="1188" y="1654"/>
                    <a:pt x="1985" y="1654"/>
                  </a:cubicBezTo>
                  <a:cubicBezTo>
                    <a:pt x="2498" y="1654"/>
                    <a:pt x="2955" y="1486"/>
                    <a:pt x="3117" y="1108"/>
                  </a:cubicBezTo>
                  <a:cubicBezTo>
                    <a:pt x="3379" y="494"/>
                    <a:pt x="1999" y="0"/>
                    <a:pt x="1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1"/>
            <p:cNvSpPr/>
            <p:nvPr/>
          </p:nvSpPr>
          <p:spPr>
            <a:xfrm>
              <a:off x="4241246" y="1808262"/>
              <a:ext cx="13487" cy="46642"/>
            </a:xfrm>
            <a:custGeom>
              <a:avLst/>
              <a:gdLst/>
              <a:ahLst/>
              <a:cxnLst/>
              <a:rect l="l" t="t" r="r" b="b"/>
              <a:pathLst>
                <a:path w="120" h="415" fill="none" extrusionOk="0">
                  <a:moveTo>
                    <a:pt x="119" y="0"/>
                  </a:moveTo>
                  <a:cubicBezTo>
                    <a:pt x="119" y="0"/>
                    <a:pt x="1" y="279"/>
                    <a:pt x="26" y="41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1"/>
            <p:cNvSpPr/>
            <p:nvPr/>
          </p:nvSpPr>
          <p:spPr>
            <a:xfrm>
              <a:off x="3739320" y="1291270"/>
              <a:ext cx="542956" cy="389544"/>
            </a:xfrm>
            <a:custGeom>
              <a:avLst/>
              <a:gdLst/>
              <a:ahLst/>
              <a:cxnLst/>
              <a:rect l="l" t="t" r="r" b="b"/>
              <a:pathLst>
                <a:path w="4831" h="3466" extrusionOk="0">
                  <a:moveTo>
                    <a:pt x="4514" y="0"/>
                  </a:moveTo>
                  <a:cubicBezTo>
                    <a:pt x="1145" y="0"/>
                    <a:pt x="238" y="2355"/>
                    <a:pt x="0" y="3357"/>
                  </a:cubicBezTo>
                  <a:cubicBezTo>
                    <a:pt x="457" y="3431"/>
                    <a:pt x="871" y="3466"/>
                    <a:pt x="1247" y="3466"/>
                  </a:cubicBezTo>
                  <a:cubicBezTo>
                    <a:pt x="4072" y="3466"/>
                    <a:pt x="4741" y="1522"/>
                    <a:pt x="4831" y="7"/>
                  </a:cubicBezTo>
                  <a:cubicBezTo>
                    <a:pt x="4723" y="2"/>
                    <a:pt x="4617" y="0"/>
                    <a:pt x="4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1"/>
            <p:cNvSpPr/>
            <p:nvPr/>
          </p:nvSpPr>
          <p:spPr>
            <a:xfrm>
              <a:off x="4361389" y="1303409"/>
              <a:ext cx="588249" cy="690075"/>
            </a:xfrm>
            <a:custGeom>
              <a:avLst/>
              <a:gdLst/>
              <a:ahLst/>
              <a:cxnLst/>
              <a:rect l="l" t="t" r="r" b="b"/>
              <a:pathLst>
                <a:path w="5234" h="6140" extrusionOk="0">
                  <a:moveTo>
                    <a:pt x="65" y="0"/>
                  </a:moveTo>
                  <a:cubicBezTo>
                    <a:pt x="1" y="2341"/>
                    <a:pt x="393" y="6139"/>
                    <a:pt x="3612" y="6139"/>
                  </a:cubicBezTo>
                  <a:cubicBezTo>
                    <a:pt x="3755" y="6139"/>
                    <a:pt x="3904" y="6132"/>
                    <a:pt x="4058" y="6116"/>
                  </a:cubicBezTo>
                  <a:cubicBezTo>
                    <a:pt x="4067" y="5846"/>
                    <a:pt x="4058" y="5550"/>
                    <a:pt x="4007" y="5228"/>
                  </a:cubicBezTo>
                  <a:lnTo>
                    <a:pt x="4016" y="5228"/>
                  </a:lnTo>
                  <a:cubicBezTo>
                    <a:pt x="4016" y="5228"/>
                    <a:pt x="5234" y="601"/>
                    <a:pt x="861" y="110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1"/>
            <p:cNvSpPr/>
            <p:nvPr/>
          </p:nvSpPr>
          <p:spPr>
            <a:xfrm>
              <a:off x="3828668" y="1670135"/>
              <a:ext cx="252990" cy="214215"/>
            </a:xfrm>
            <a:custGeom>
              <a:avLst/>
              <a:gdLst/>
              <a:ahLst/>
              <a:cxnLst/>
              <a:rect l="l" t="t" r="r" b="b"/>
              <a:pathLst>
                <a:path w="2251" h="1906" extrusionOk="0">
                  <a:moveTo>
                    <a:pt x="998" y="1"/>
                  </a:moveTo>
                  <a:cubicBezTo>
                    <a:pt x="481" y="1"/>
                    <a:pt x="0" y="307"/>
                    <a:pt x="0" y="307"/>
                  </a:cubicBezTo>
                  <a:lnTo>
                    <a:pt x="2251" y="1906"/>
                  </a:lnTo>
                  <a:cubicBezTo>
                    <a:pt x="2175" y="368"/>
                    <a:pt x="1564" y="1"/>
                    <a:pt x="998" y="1"/>
                  </a:cubicBezTo>
                  <a:close/>
                </a:path>
              </a:pathLst>
            </a:custGeom>
            <a:solidFill>
              <a:srgbClr val="FF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1"/>
            <p:cNvSpPr/>
            <p:nvPr/>
          </p:nvSpPr>
          <p:spPr>
            <a:xfrm>
              <a:off x="3817991" y="1700930"/>
              <a:ext cx="267938" cy="190164"/>
            </a:xfrm>
            <a:custGeom>
              <a:avLst/>
              <a:gdLst/>
              <a:ahLst/>
              <a:cxnLst/>
              <a:rect l="l" t="t" r="r" b="b"/>
              <a:pathLst>
                <a:path w="2384" h="1692" extrusionOk="0">
                  <a:moveTo>
                    <a:pt x="1156" y="0"/>
                  </a:moveTo>
                  <a:cubicBezTo>
                    <a:pt x="537" y="0"/>
                    <a:pt x="0" y="676"/>
                    <a:pt x="476" y="1319"/>
                  </a:cubicBezTo>
                  <a:cubicBezTo>
                    <a:pt x="674" y="1583"/>
                    <a:pt x="933" y="1692"/>
                    <a:pt x="1185" y="1692"/>
                  </a:cubicBezTo>
                  <a:cubicBezTo>
                    <a:pt x="1805" y="1692"/>
                    <a:pt x="2383" y="1033"/>
                    <a:pt x="1914" y="414"/>
                  </a:cubicBezTo>
                  <a:cubicBezTo>
                    <a:pt x="1693" y="120"/>
                    <a:pt x="1418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1"/>
            <p:cNvSpPr/>
            <p:nvPr/>
          </p:nvSpPr>
          <p:spPr>
            <a:xfrm>
              <a:off x="3828668" y="1553475"/>
              <a:ext cx="252990" cy="330876"/>
            </a:xfrm>
            <a:custGeom>
              <a:avLst/>
              <a:gdLst/>
              <a:ahLst/>
              <a:cxnLst/>
              <a:rect l="l" t="t" r="r" b="b"/>
              <a:pathLst>
                <a:path w="2251" h="2944" fill="none" extrusionOk="0">
                  <a:moveTo>
                    <a:pt x="0" y="1345"/>
                  </a:moveTo>
                  <a:cubicBezTo>
                    <a:pt x="0" y="1345"/>
                    <a:pt x="2107" y="0"/>
                    <a:pt x="2251" y="294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1"/>
            <p:cNvSpPr/>
            <p:nvPr/>
          </p:nvSpPr>
          <p:spPr>
            <a:xfrm>
              <a:off x="4381057" y="1829728"/>
              <a:ext cx="311882" cy="132620"/>
            </a:xfrm>
            <a:custGeom>
              <a:avLst/>
              <a:gdLst/>
              <a:ahLst/>
              <a:cxnLst/>
              <a:rect l="l" t="t" r="r" b="b"/>
              <a:pathLst>
                <a:path w="2775" h="1180" extrusionOk="0">
                  <a:moveTo>
                    <a:pt x="1606" y="0"/>
                  </a:moveTo>
                  <a:cubicBezTo>
                    <a:pt x="638" y="0"/>
                    <a:pt x="0" y="1180"/>
                    <a:pt x="0" y="1180"/>
                  </a:cubicBezTo>
                  <a:lnTo>
                    <a:pt x="2775" y="579"/>
                  </a:lnTo>
                  <a:cubicBezTo>
                    <a:pt x="2351" y="156"/>
                    <a:pt x="1957" y="0"/>
                    <a:pt x="1606" y="0"/>
                  </a:cubicBezTo>
                  <a:close/>
                </a:path>
              </a:pathLst>
            </a:custGeom>
            <a:solidFill>
              <a:srgbClr val="FF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1"/>
            <p:cNvSpPr/>
            <p:nvPr/>
          </p:nvSpPr>
          <p:spPr>
            <a:xfrm>
              <a:off x="4485578" y="1829953"/>
              <a:ext cx="207360" cy="94408"/>
            </a:xfrm>
            <a:custGeom>
              <a:avLst/>
              <a:gdLst/>
              <a:ahLst/>
              <a:cxnLst/>
              <a:rect l="l" t="t" r="r" b="b"/>
              <a:pathLst>
                <a:path w="1845" h="840" extrusionOk="0">
                  <a:moveTo>
                    <a:pt x="671" y="1"/>
                  </a:moveTo>
                  <a:cubicBezTo>
                    <a:pt x="424" y="1"/>
                    <a:pt x="200" y="76"/>
                    <a:pt x="1" y="188"/>
                  </a:cubicBezTo>
                  <a:cubicBezTo>
                    <a:pt x="178" y="433"/>
                    <a:pt x="382" y="662"/>
                    <a:pt x="610" y="839"/>
                  </a:cubicBezTo>
                  <a:lnTo>
                    <a:pt x="1845" y="577"/>
                  </a:lnTo>
                  <a:cubicBezTo>
                    <a:pt x="1417" y="154"/>
                    <a:pt x="1022" y="1"/>
                    <a:pt x="671" y="1"/>
                  </a:cubicBezTo>
                  <a:close/>
                </a:path>
              </a:pathLst>
            </a:custGeom>
            <a:solidFill>
              <a:srgbClr val="F0A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1"/>
            <p:cNvSpPr/>
            <p:nvPr/>
          </p:nvSpPr>
          <p:spPr>
            <a:xfrm>
              <a:off x="4430283" y="1849284"/>
              <a:ext cx="267039" cy="178138"/>
            </a:xfrm>
            <a:custGeom>
              <a:avLst/>
              <a:gdLst/>
              <a:ahLst/>
              <a:cxnLst/>
              <a:rect l="l" t="t" r="r" b="b"/>
              <a:pathLst>
                <a:path w="2376" h="1585" extrusionOk="0">
                  <a:moveTo>
                    <a:pt x="1142" y="1"/>
                  </a:moveTo>
                  <a:cubicBezTo>
                    <a:pt x="346" y="1"/>
                    <a:pt x="1" y="1125"/>
                    <a:pt x="848" y="1505"/>
                  </a:cubicBezTo>
                  <a:cubicBezTo>
                    <a:pt x="974" y="1560"/>
                    <a:pt x="1096" y="1585"/>
                    <a:pt x="1209" y="1585"/>
                  </a:cubicBezTo>
                  <a:cubicBezTo>
                    <a:pt x="1975" y="1585"/>
                    <a:pt x="2376" y="453"/>
                    <a:pt x="1550" y="92"/>
                  </a:cubicBezTo>
                  <a:cubicBezTo>
                    <a:pt x="1405" y="29"/>
                    <a:pt x="1268" y="1"/>
                    <a:pt x="1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1"/>
            <p:cNvSpPr/>
            <p:nvPr/>
          </p:nvSpPr>
          <p:spPr>
            <a:xfrm>
              <a:off x="4381057" y="1715990"/>
              <a:ext cx="311882" cy="246359"/>
            </a:xfrm>
            <a:custGeom>
              <a:avLst/>
              <a:gdLst/>
              <a:ahLst/>
              <a:cxnLst/>
              <a:rect l="l" t="t" r="r" b="b"/>
              <a:pathLst>
                <a:path w="2775" h="2192" fill="none" extrusionOk="0">
                  <a:moveTo>
                    <a:pt x="0" y="2192"/>
                  </a:moveTo>
                  <a:cubicBezTo>
                    <a:pt x="0" y="2192"/>
                    <a:pt x="1185" y="1"/>
                    <a:pt x="2775" y="159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1"/>
            <p:cNvSpPr/>
            <p:nvPr/>
          </p:nvSpPr>
          <p:spPr>
            <a:xfrm>
              <a:off x="4050186" y="1367358"/>
              <a:ext cx="213204" cy="89238"/>
            </a:xfrm>
            <a:custGeom>
              <a:avLst/>
              <a:gdLst/>
              <a:ahLst/>
              <a:cxnLst/>
              <a:rect l="l" t="t" r="r" b="b"/>
              <a:pathLst>
                <a:path w="1897" h="794" extrusionOk="0">
                  <a:moveTo>
                    <a:pt x="1142" y="1"/>
                  </a:moveTo>
                  <a:cubicBezTo>
                    <a:pt x="806" y="1"/>
                    <a:pt x="444" y="143"/>
                    <a:pt x="220" y="345"/>
                  </a:cubicBezTo>
                  <a:cubicBezTo>
                    <a:pt x="110" y="438"/>
                    <a:pt x="26" y="565"/>
                    <a:pt x="9" y="717"/>
                  </a:cubicBezTo>
                  <a:cubicBezTo>
                    <a:pt x="0" y="768"/>
                    <a:pt x="36" y="793"/>
                    <a:pt x="76" y="793"/>
                  </a:cubicBezTo>
                  <a:cubicBezTo>
                    <a:pt x="115" y="793"/>
                    <a:pt x="157" y="768"/>
                    <a:pt x="161" y="717"/>
                  </a:cubicBezTo>
                  <a:cubicBezTo>
                    <a:pt x="178" y="590"/>
                    <a:pt x="288" y="480"/>
                    <a:pt x="390" y="404"/>
                  </a:cubicBezTo>
                  <a:cubicBezTo>
                    <a:pt x="525" y="303"/>
                    <a:pt x="686" y="235"/>
                    <a:pt x="855" y="201"/>
                  </a:cubicBezTo>
                  <a:cubicBezTo>
                    <a:pt x="943" y="180"/>
                    <a:pt x="1037" y="167"/>
                    <a:pt x="1131" y="167"/>
                  </a:cubicBezTo>
                  <a:cubicBezTo>
                    <a:pt x="1370" y="167"/>
                    <a:pt x="1605" y="249"/>
                    <a:pt x="1726" y="480"/>
                  </a:cubicBezTo>
                  <a:cubicBezTo>
                    <a:pt x="1742" y="509"/>
                    <a:pt x="1765" y="521"/>
                    <a:pt x="1789" y="521"/>
                  </a:cubicBezTo>
                  <a:cubicBezTo>
                    <a:pt x="1842" y="521"/>
                    <a:pt x="1897" y="460"/>
                    <a:pt x="1861" y="396"/>
                  </a:cubicBezTo>
                  <a:cubicBezTo>
                    <a:pt x="1718" y="113"/>
                    <a:pt x="144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1"/>
            <p:cNvSpPr/>
            <p:nvPr/>
          </p:nvSpPr>
          <p:spPr>
            <a:xfrm>
              <a:off x="4486365" y="1443109"/>
              <a:ext cx="186680" cy="151165"/>
            </a:xfrm>
            <a:custGeom>
              <a:avLst/>
              <a:gdLst/>
              <a:ahLst/>
              <a:cxnLst/>
              <a:rect l="l" t="t" r="r" b="b"/>
              <a:pathLst>
                <a:path w="1661" h="1345" extrusionOk="0">
                  <a:moveTo>
                    <a:pt x="427" y="1"/>
                  </a:moveTo>
                  <a:cubicBezTo>
                    <a:pt x="421" y="1"/>
                    <a:pt x="415" y="1"/>
                    <a:pt x="408" y="1"/>
                  </a:cubicBezTo>
                  <a:cubicBezTo>
                    <a:pt x="256" y="1"/>
                    <a:pt x="121" y="69"/>
                    <a:pt x="36" y="187"/>
                  </a:cubicBezTo>
                  <a:cubicBezTo>
                    <a:pt x="0" y="247"/>
                    <a:pt x="57" y="307"/>
                    <a:pt x="115" y="307"/>
                  </a:cubicBezTo>
                  <a:cubicBezTo>
                    <a:pt x="139" y="307"/>
                    <a:pt x="163" y="296"/>
                    <a:pt x="180" y="272"/>
                  </a:cubicBezTo>
                  <a:cubicBezTo>
                    <a:pt x="238" y="187"/>
                    <a:pt x="325" y="156"/>
                    <a:pt x="419" y="156"/>
                  </a:cubicBezTo>
                  <a:cubicBezTo>
                    <a:pt x="532" y="156"/>
                    <a:pt x="655" y="200"/>
                    <a:pt x="747" y="246"/>
                  </a:cubicBezTo>
                  <a:cubicBezTo>
                    <a:pt x="1000" y="373"/>
                    <a:pt x="1237" y="576"/>
                    <a:pt x="1364" y="830"/>
                  </a:cubicBezTo>
                  <a:cubicBezTo>
                    <a:pt x="1432" y="957"/>
                    <a:pt x="1474" y="1101"/>
                    <a:pt x="1449" y="1244"/>
                  </a:cubicBezTo>
                  <a:cubicBezTo>
                    <a:pt x="1434" y="1305"/>
                    <a:pt x="1485" y="1345"/>
                    <a:pt x="1533" y="1345"/>
                  </a:cubicBezTo>
                  <a:cubicBezTo>
                    <a:pt x="1565" y="1345"/>
                    <a:pt x="1594" y="1327"/>
                    <a:pt x="1601" y="1287"/>
                  </a:cubicBezTo>
                  <a:cubicBezTo>
                    <a:pt x="1660" y="957"/>
                    <a:pt x="1474" y="644"/>
                    <a:pt x="1246" y="415"/>
                  </a:cubicBezTo>
                  <a:cubicBezTo>
                    <a:pt x="1038" y="208"/>
                    <a:pt x="742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1"/>
            <p:cNvSpPr/>
            <p:nvPr/>
          </p:nvSpPr>
          <p:spPr>
            <a:xfrm>
              <a:off x="4231805" y="1782187"/>
              <a:ext cx="57993" cy="31020"/>
            </a:xfrm>
            <a:custGeom>
              <a:avLst/>
              <a:gdLst/>
              <a:ahLst/>
              <a:cxnLst/>
              <a:rect l="l" t="t" r="r" b="b"/>
              <a:pathLst>
                <a:path w="516" h="276" extrusionOk="0">
                  <a:moveTo>
                    <a:pt x="205" y="1"/>
                  </a:moveTo>
                  <a:cubicBezTo>
                    <a:pt x="184" y="1"/>
                    <a:pt x="163" y="2"/>
                    <a:pt x="144" y="4"/>
                  </a:cubicBezTo>
                  <a:cubicBezTo>
                    <a:pt x="0" y="12"/>
                    <a:pt x="93" y="215"/>
                    <a:pt x="220" y="266"/>
                  </a:cubicBezTo>
                  <a:cubicBezTo>
                    <a:pt x="236" y="273"/>
                    <a:pt x="252" y="276"/>
                    <a:pt x="269" y="276"/>
                  </a:cubicBezTo>
                  <a:cubicBezTo>
                    <a:pt x="379" y="276"/>
                    <a:pt x="500" y="148"/>
                    <a:pt x="508" y="97"/>
                  </a:cubicBezTo>
                  <a:cubicBezTo>
                    <a:pt x="515" y="46"/>
                    <a:pt x="344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1"/>
            <p:cNvSpPr/>
            <p:nvPr/>
          </p:nvSpPr>
          <p:spPr>
            <a:xfrm>
              <a:off x="3763033" y="1324313"/>
              <a:ext cx="289179" cy="258722"/>
            </a:xfrm>
            <a:custGeom>
              <a:avLst/>
              <a:gdLst/>
              <a:ahLst/>
              <a:cxnLst/>
              <a:rect l="l" t="t" r="r" b="b"/>
              <a:pathLst>
                <a:path w="2573" h="2302" fill="none" extrusionOk="0">
                  <a:moveTo>
                    <a:pt x="2572" y="0"/>
                  </a:moveTo>
                  <a:cubicBezTo>
                    <a:pt x="2572" y="0"/>
                    <a:pt x="923" y="203"/>
                    <a:pt x="1" y="230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1"/>
            <p:cNvSpPr/>
            <p:nvPr/>
          </p:nvSpPr>
          <p:spPr>
            <a:xfrm>
              <a:off x="4678662" y="1389948"/>
              <a:ext cx="225342" cy="501147"/>
            </a:xfrm>
            <a:custGeom>
              <a:avLst/>
              <a:gdLst/>
              <a:ahLst/>
              <a:cxnLst/>
              <a:rect l="l" t="t" r="r" b="b"/>
              <a:pathLst>
                <a:path w="2005" h="4459" fill="none" extrusionOk="0">
                  <a:moveTo>
                    <a:pt x="0" y="0"/>
                  </a:moveTo>
                  <a:cubicBezTo>
                    <a:pt x="0" y="0"/>
                    <a:pt x="2005" y="1700"/>
                    <a:pt x="1193" y="445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1"/>
            <p:cNvSpPr/>
            <p:nvPr/>
          </p:nvSpPr>
          <p:spPr>
            <a:xfrm>
              <a:off x="4272602" y="1856702"/>
              <a:ext cx="44844" cy="141836"/>
            </a:xfrm>
            <a:custGeom>
              <a:avLst/>
              <a:gdLst/>
              <a:ahLst/>
              <a:cxnLst/>
              <a:rect l="l" t="t" r="r" b="b"/>
              <a:pathLst>
                <a:path w="399" h="1262" fill="none" extrusionOk="0">
                  <a:moveTo>
                    <a:pt x="399" y="1"/>
                  </a:moveTo>
                  <a:cubicBezTo>
                    <a:pt x="399" y="1"/>
                    <a:pt x="1" y="466"/>
                    <a:pt x="255" y="126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1"/>
            <p:cNvSpPr/>
            <p:nvPr/>
          </p:nvSpPr>
          <p:spPr>
            <a:xfrm>
              <a:off x="4149987" y="1852880"/>
              <a:ext cx="47653" cy="115200"/>
            </a:xfrm>
            <a:custGeom>
              <a:avLst/>
              <a:gdLst/>
              <a:ahLst/>
              <a:cxnLst/>
              <a:rect l="l" t="t" r="r" b="b"/>
              <a:pathLst>
                <a:path w="424" h="1025" fill="none" extrusionOk="0">
                  <a:moveTo>
                    <a:pt x="424" y="1"/>
                  </a:moveTo>
                  <a:cubicBezTo>
                    <a:pt x="424" y="1"/>
                    <a:pt x="364" y="551"/>
                    <a:pt x="1" y="102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1"/>
            <p:cNvSpPr/>
            <p:nvPr/>
          </p:nvSpPr>
          <p:spPr>
            <a:xfrm>
              <a:off x="3746850" y="2307271"/>
              <a:ext cx="566783" cy="255912"/>
            </a:xfrm>
            <a:custGeom>
              <a:avLst/>
              <a:gdLst/>
              <a:ahLst/>
              <a:cxnLst/>
              <a:rect l="l" t="t" r="r" b="b"/>
              <a:pathLst>
                <a:path w="5043" h="2277" extrusionOk="0">
                  <a:moveTo>
                    <a:pt x="289" y="1"/>
                  </a:moveTo>
                  <a:cubicBezTo>
                    <a:pt x="272" y="1"/>
                    <a:pt x="258" y="4"/>
                    <a:pt x="246" y="10"/>
                  </a:cubicBezTo>
                  <a:cubicBezTo>
                    <a:pt x="26" y="137"/>
                    <a:pt x="466" y="484"/>
                    <a:pt x="466" y="484"/>
                  </a:cubicBezTo>
                  <a:cubicBezTo>
                    <a:pt x="466" y="484"/>
                    <a:pt x="60" y="501"/>
                    <a:pt x="102" y="602"/>
                  </a:cubicBezTo>
                  <a:cubicBezTo>
                    <a:pt x="145" y="704"/>
                    <a:pt x="398" y="830"/>
                    <a:pt x="398" y="830"/>
                  </a:cubicBezTo>
                  <a:cubicBezTo>
                    <a:pt x="398" y="830"/>
                    <a:pt x="1" y="966"/>
                    <a:pt x="69" y="1017"/>
                  </a:cubicBezTo>
                  <a:cubicBezTo>
                    <a:pt x="128" y="1076"/>
                    <a:pt x="4205" y="2277"/>
                    <a:pt x="4205" y="2277"/>
                  </a:cubicBezTo>
                  <a:lnTo>
                    <a:pt x="5043" y="306"/>
                  </a:lnTo>
                  <a:cubicBezTo>
                    <a:pt x="4950" y="247"/>
                    <a:pt x="2209" y="188"/>
                    <a:pt x="948" y="145"/>
                  </a:cubicBezTo>
                  <a:cubicBezTo>
                    <a:pt x="660" y="138"/>
                    <a:pt x="410" y="1"/>
                    <a:pt x="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1"/>
            <p:cNvSpPr/>
            <p:nvPr/>
          </p:nvSpPr>
          <p:spPr>
            <a:xfrm>
              <a:off x="3946564" y="2481362"/>
              <a:ext cx="316715" cy="89462"/>
            </a:xfrm>
            <a:custGeom>
              <a:avLst/>
              <a:gdLst/>
              <a:ahLst/>
              <a:cxnLst/>
              <a:rect l="l" t="t" r="r" b="b"/>
              <a:pathLst>
                <a:path w="2818" h="796" fill="none" extrusionOk="0">
                  <a:moveTo>
                    <a:pt x="0" y="0"/>
                  </a:moveTo>
                  <a:cubicBezTo>
                    <a:pt x="0" y="0"/>
                    <a:pt x="2183" y="796"/>
                    <a:pt x="2817" y="7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1"/>
            <p:cNvSpPr/>
            <p:nvPr/>
          </p:nvSpPr>
          <p:spPr>
            <a:xfrm>
              <a:off x="3748760" y="2304573"/>
              <a:ext cx="304352" cy="139813"/>
            </a:xfrm>
            <a:custGeom>
              <a:avLst/>
              <a:gdLst/>
              <a:ahLst/>
              <a:cxnLst/>
              <a:rect l="l" t="t" r="r" b="b"/>
              <a:pathLst>
                <a:path w="2708" h="1244" fill="none" extrusionOk="0">
                  <a:moveTo>
                    <a:pt x="627" y="1244"/>
                  </a:moveTo>
                  <a:cubicBezTo>
                    <a:pt x="627" y="1244"/>
                    <a:pt x="94" y="1151"/>
                    <a:pt x="52" y="1041"/>
                  </a:cubicBezTo>
                  <a:cubicBezTo>
                    <a:pt x="1" y="939"/>
                    <a:pt x="381" y="854"/>
                    <a:pt x="381" y="854"/>
                  </a:cubicBezTo>
                  <a:cubicBezTo>
                    <a:pt x="381" y="854"/>
                    <a:pt x="52" y="736"/>
                    <a:pt x="85" y="626"/>
                  </a:cubicBezTo>
                  <a:cubicBezTo>
                    <a:pt x="119" y="516"/>
                    <a:pt x="458" y="508"/>
                    <a:pt x="458" y="508"/>
                  </a:cubicBezTo>
                  <a:cubicBezTo>
                    <a:pt x="458" y="508"/>
                    <a:pt x="9" y="186"/>
                    <a:pt x="229" y="34"/>
                  </a:cubicBezTo>
                  <a:cubicBezTo>
                    <a:pt x="229" y="34"/>
                    <a:pt x="398" y="0"/>
                    <a:pt x="771" y="169"/>
                  </a:cubicBezTo>
                  <a:cubicBezTo>
                    <a:pt x="771" y="169"/>
                    <a:pt x="2437" y="254"/>
                    <a:pt x="2708" y="2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6" name="Google Shape;2136;p41"/>
            <p:cNvGrpSpPr/>
            <p:nvPr/>
          </p:nvGrpSpPr>
          <p:grpSpPr>
            <a:xfrm rot="675360">
              <a:off x="3993071" y="1680847"/>
              <a:ext cx="576702" cy="46781"/>
              <a:chOff x="4652037" y="2398075"/>
              <a:chExt cx="576681" cy="46780"/>
            </a:xfrm>
          </p:grpSpPr>
          <p:sp>
            <p:nvSpPr>
              <p:cNvPr id="2137" name="Google Shape;2137;p41"/>
              <p:cNvSpPr/>
              <p:nvPr/>
            </p:nvSpPr>
            <p:spPr>
              <a:xfrm>
                <a:off x="4652037" y="2398075"/>
                <a:ext cx="245846" cy="45568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582" extrusionOk="0">
                    <a:moveTo>
                      <a:pt x="306" y="1"/>
                    </a:moveTo>
                    <a:cubicBezTo>
                      <a:pt x="115" y="1"/>
                      <a:pt x="1" y="20"/>
                      <a:pt x="1" y="82"/>
                    </a:cubicBezTo>
                    <a:cubicBezTo>
                      <a:pt x="1" y="234"/>
                      <a:pt x="745" y="581"/>
                      <a:pt x="1608" y="581"/>
                    </a:cubicBezTo>
                    <a:cubicBezTo>
                      <a:pt x="2471" y="581"/>
                      <a:pt x="3139" y="234"/>
                      <a:pt x="3139" y="82"/>
                    </a:cubicBezTo>
                    <a:lnTo>
                      <a:pt x="3131" y="82"/>
                    </a:lnTo>
                    <a:cubicBezTo>
                      <a:pt x="3131" y="20"/>
                      <a:pt x="3035" y="1"/>
                      <a:pt x="2868" y="1"/>
                    </a:cubicBezTo>
                    <a:cubicBezTo>
                      <a:pt x="2604" y="1"/>
                      <a:pt x="2162" y="48"/>
                      <a:pt x="1633" y="48"/>
                    </a:cubicBezTo>
                    <a:cubicBezTo>
                      <a:pt x="1100" y="48"/>
                      <a:pt x="608" y="1"/>
                      <a:pt x="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41"/>
              <p:cNvSpPr/>
              <p:nvPr/>
            </p:nvSpPr>
            <p:spPr>
              <a:xfrm>
                <a:off x="4983577" y="2399600"/>
                <a:ext cx="245142" cy="45255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578" extrusionOk="0">
                    <a:moveTo>
                      <a:pt x="311" y="1"/>
                    </a:moveTo>
                    <a:cubicBezTo>
                      <a:pt x="117" y="1"/>
                      <a:pt x="0" y="19"/>
                      <a:pt x="0" y="78"/>
                    </a:cubicBezTo>
                    <a:cubicBezTo>
                      <a:pt x="0" y="231"/>
                      <a:pt x="736" y="577"/>
                      <a:pt x="1599" y="577"/>
                    </a:cubicBezTo>
                    <a:cubicBezTo>
                      <a:pt x="2471" y="577"/>
                      <a:pt x="3130" y="231"/>
                      <a:pt x="3130" y="78"/>
                    </a:cubicBezTo>
                    <a:cubicBezTo>
                      <a:pt x="3130" y="19"/>
                      <a:pt x="3032" y="1"/>
                      <a:pt x="2860" y="1"/>
                    </a:cubicBezTo>
                    <a:cubicBezTo>
                      <a:pt x="2594" y="1"/>
                      <a:pt x="2150" y="44"/>
                      <a:pt x="1625" y="44"/>
                    </a:cubicBezTo>
                    <a:cubicBezTo>
                      <a:pt x="1099" y="44"/>
                      <a:pt x="612" y="1"/>
                      <a:pt x="3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39" name="Google Shape;2139;p41"/>
          <p:cNvGrpSpPr/>
          <p:nvPr/>
        </p:nvGrpSpPr>
        <p:grpSpPr>
          <a:xfrm>
            <a:off x="5563923" y="3683025"/>
            <a:ext cx="592152" cy="504300"/>
            <a:chOff x="7351623" y="1254775"/>
            <a:chExt cx="592152" cy="504300"/>
          </a:xfrm>
        </p:grpSpPr>
        <p:sp>
          <p:nvSpPr>
            <p:cNvPr id="2140" name="Google Shape;2140;p41"/>
            <p:cNvSpPr/>
            <p:nvPr/>
          </p:nvSpPr>
          <p:spPr>
            <a:xfrm>
              <a:off x="7351623" y="1435075"/>
              <a:ext cx="324000" cy="324000"/>
            </a:xfrm>
            <a:prstGeom prst="plaque">
              <a:avLst>
                <a:gd name="adj" fmla="val 50000"/>
              </a:avLst>
            </a:prstGeom>
            <a:solidFill>
              <a:schemeClr val="lt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384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1"/>
            <p:cNvSpPr/>
            <p:nvPr/>
          </p:nvSpPr>
          <p:spPr>
            <a:xfrm>
              <a:off x="7763475" y="1254775"/>
              <a:ext cx="180300" cy="180300"/>
            </a:xfrm>
            <a:prstGeom prst="plaque">
              <a:avLst>
                <a:gd name="adj" fmla="val 50000"/>
              </a:avLst>
            </a:prstGeom>
            <a:solidFill>
              <a:schemeClr val="lt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384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2" name="Google Shape;2142;p41"/>
          <p:cNvGrpSpPr/>
          <p:nvPr/>
        </p:nvGrpSpPr>
        <p:grpSpPr>
          <a:xfrm>
            <a:off x="7824041" y="1848066"/>
            <a:ext cx="441032" cy="372845"/>
            <a:chOff x="8345421" y="354174"/>
            <a:chExt cx="539687" cy="456247"/>
          </a:xfrm>
        </p:grpSpPr>
        <p:sp>
          <p:nvSpPr>
            <p:cNvPr id="2143" name="Google Shape;2143;p41"/>
            <p:cNvSpPr/>
            <p:nvPr/>
          </p:nvSpPr>
          <p:spPr>
            <a:xfrm>
              <a:off x="8512961" y="502125"/>
              <a:ext cx="372147" cy="308296"/>
            </a:xfrm>
            <a:custGeom>
              <a:avLst/>
              <a:gdLst/>
              <a:ahLst/>
              <a:cxnLst/>
              <a:rect l="l" t="t" r="r" b="b"/>
              <a:pathLst>
                <a:path w="2412" h="1998" extrusionOk="0">
                  <a:moveTo>
                    <a:pt x="1557" y="1"/>
                  </a:moveTo>
                  <a:lnTo>
                    <a:pt x="1" y="1574"/>
                  </a:lnTo>
                  <a:lnTo>
                    <a:pt x="179" y="1997"/>
                  </a:lnTo>
                  <a:lnTo>
                    <a:pt x="2412" y="1075"/>
                  </a:lnTo>
                  <a:lnTo>
                    <a:pt x="1557" y="1"/>
                  </a:ln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1"/>
            <p:cNvSpPr/>
            <p:nvPr/>
          </p:nvSpPr>
          <p:spPr>
            <a:xfrm>
              <a:off x="8512961" y="502125"/>
              <a:ext cx="372147" cy="308296"/>
            </a:xfrm>
            <a:custGeom>
              <a:avLst/>
              <a:gdLst/>
              <a:ahLst/>
              <a:cxnLst/>
              <a:rect l="l" t="t" r="r" b="b"/>
              <a:pathLst>
                <a:path w="2412" h="1998" extrusionOk="0">
                  <a:moveTo>
                    <a:pt x="1557" y="1"/>
                  </a:moveTo>
                  <a:lnTo>
                    <a:pt x="1" y="1574"/>
                  </a:lnTo>
                  <a:lnTo>
                    <a:pt x="179" y="1997"/>
                  </a:lnTo>
                  <a:lnTo>
                    <a:pt x="2412" y="1075"/>
                  </a:lnTo>
                  <a:lnTo>
                    <a:pt x="15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1"/>
            <p:cNvSpPr/>
            <p:nvPr/>
          </p:nvSpPr>
          <p:spPr>
            <a:xfrm>
              <a:off x="8345421" y="354174"/>
              <a:ext cx="250721" cy="266480"/>
            </a:xfrm>
            <a:custGeom>
              <a:avLst/>
              <a:gdLst/>
              <a:ahLst/>
              <a:cxnLst/>
              <a:rect l="l" t="t" r="r" b="b"/>
              <a:pathLst>
                <a:path w="1625" h="1727" extrusionOk="0">
                  <a:moveTo>
                    <a:pt x="635" y="0"/>
                  </a:moveTo>
                  <a:lnTo>
                    <a:pt x="1" y="1625"/>
                  </a:lnTo>
                  <a:lnTo>
                    <a:pt x="441" y="1726"/>
                  </a:lnTo>
                  <a:lnTo>
                    <a:pt x="1625" y="52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1"/>
            <p:cNvSpPr/>
            <p:nvPr/>
          </p:nvSpPr>
          <p:spPr>
            <a:xfrm>
              <a:off x="8345421" y="354174"/>
              <a:ext cx="250721" cy="266480"/>
            </a:xfrm>
            <a:custGeom>
              <a:avLst/>
              <a:gdLst/>
              <a:ahLst/>
              <a:cxnLst/>
              <a:rect l="l" t="t" r="r" b="b"/>
              <a:pathLst>
                <a:path w="1625" h="1727" extrusionOk="0">
                  <a:moveTo>
                    <a:pt x="635" y="0"/>
                  </a:moveTo>
                  <a:lnTo>
                    <a:pt x="1" y="1625"/>
                  </a:lnTo>
                  <a:lnTo>
                    <a:pt x="441" y="1726"/>
                  </a:lnTo>
                  <a:lnTo>
                    <a:pt x="1625" y="52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Rectangle 98"/>
          <p:cNvSpPr/>
          <p:nvPr/>
        </p:nvSpPr>
        <p:spPr>
          <a:xfrm>
            <a:off x="3582427" y="1477515"/>
            <a:ext cx="1979148" cy="692498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5800"/>
            <a:r>
              <a:rPr lang="en-US" sz="6750" b="1" dirty="0" smtClean="0">
                <a:ln/>
                <a:solidFill>
                  <a:srgbClr val="C00000"/>
                </a:solidFill>
                <a:latin typeface="Calibri" panose="020F0502020204030204"/>
              </a:rPr>
              <a:t>TRÒ CHƠI</a:t>
            </a:r>
            <a:endParaRPr lang="en-US" sz="6750" b="1" dirty="0">
              <a:ln/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581912" y="1851727"/>
            <a:ext cx="6080760" cy="783567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Down">
              <a:avLst/>
            </a:prstTxWarp>
            <a:spAutoFit/>
          </a:bodyPr>
          <a:lstStyle/>
          <a:p>
            <a:pPr algn="ctr" defTabSz="685800"/>
            <a:r>
              <a:rPr lang="en-US" sz="7500" b="1" dirty="0" smtClean="0">
                <a:ln w="381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latin typeface="Calibri" panose="020F0502020204030204"/>
              </a:rPr>
              <a:t>BÉ THÔNG THÁI</a:t>
            </a:r>
            <a:endParaRPr lang="en-US" sz="7500" b="1" dirty="0">
              <a:ln w="38100">
                <a:solidFill>
                  <a:srgbClr val="ED7D31"/>
                </a:solidFill>
                <a:prstDash val="solid"/>
              </a:ln>
              <a:solidFill>
                <a:srgbClr val="FFC000"/>
              </a:solidFill>
              <a:latin typeface="Calibri" panose="020F0502020204030204"/>
            </a:endParaRPr>
          </a:p>
        </p:txBody>
      </p:sp>
      <p:grpSp>
        <p:nvGrpSpPr>
          <p:cNvPr id="101" name="Google Shape;2142;p41"/>
          <p:cNvGrpSpPr/>
          <p:nvPr/>
        </p:nvGrpSpPr>
        <p:grpSpPr>
          <a:xfrm rot="13391240">
            <a:off x="1004660" y="1877997"/>
            <a:ext cx="441032" cy="372845"/>
            <a:chOff x="8345421" y="354174"/>
            <a:chExt cx="539687" cy="456247"/>
          </a:xfrm>
        </p:grpSpPr>
        <p:sp>
          <p:nvSpPr>
            <p:cNvPr id="102" name="Google Shape;2143;p41"/>
            <p:cNvSpPr/>
            <p:nvPr/>
          </p:nvSpPr>
          <p:spPr>
            <a:xfrm>
              <a:off x="8512961" y="502125"/>
              <a:ext cx="372147" cy="308296"/>
            </a:xfrm>
            <a:custGeom>
              <a:avLst/>
              <a:gdLst/>
              <a:ahLst/>
              <a:cxnLst/>
              <a:rect l="l" t="t" r="r" b="b"/>
              <a:pathLst>
                <a:path w="2412" h="1998" extrusionOk="0">
                  <a:moveTo>
                    <a:pt x="1557" y="1"/>
                  </a:moveTo>
                  <a:lnTo>
                    <a:pt x="1" y="1574"/>
                  </a:lnTo>
                  <a:lnTo>
                    <a:pt x="179" y="1997"/>
                  </a:lnTo>
                  <a:lnTo>
                    <a:pt x="2412" y="1075"/>
                  </a:lnTo>
                  <a:lnTo>
                    <a:pt x="1557" y="1"/>
                  </a:ln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144;p41"/>
            <p:cNvSpPr/>
            <p:nvPr/>
          </p:nvSpPr>
          <p:spPr>
            <a:xfrm>
              <a:off x="8512961" y="502125"/>
              <a:ext cx="372147" cy="308296"/>
            </a:xfrm>
            <a:custGeom>
              <a:avLst/>
              <a:gdLst/>
              <a:ahLst/>
              <a:cxnLst/>
              <a:rect l="l" t="t" r="r" b="b"/>
              <a:pathLst>
                <a:path w="2412" h="1998" extrusionOk="0">
                  <a:moveTo>
                    <a:pt x="1557" y="1"/>
                  </a:moveTo>
                  <a:lnTo>
                    <a:pt x="1" y="1574"/>
                  </a:lnTo>
                  <a:lnTo>
                    <a:pt x="179" y="1997"/>
                  </a:lnTo>
                  <a:lnTo>
                    <a:pt x="2412" y="1075"/>
                  </a:lnTo>
                  <a:lnTo>
                    <a:pt x="15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145;p41"/>
            <p:cNvSpPr/>
            <p:nvPr/>
          </p:nvSpPr>
          <p:spPr>
            <a:xfrm>
              <a:off x="8345421" y="354174"/>
              <a:ext cx="250721" cy="266480"/>
            </a:xfrm>
            <a:custGeom>
              <a:avLst/>
              <a:gdLst/>
              <a:ahLst/>
              <a:cxnLst/>
              <a:rect l="l" t="t" r="r" b="b"/>
              <a:pathLst>
                <a:path w="1625" h="1727" extrusionOk="0">
                  <a:moveTo>
                    <a:pt x="635" y="0"/>
                  </a:moveTo>
                  <a:lnTo>
                    <a:pt x="1" y="1625"/>
                  </a:lnTo>
                  <a:lnTo>
                    <a:pt x="441" y="1726"/>
                  </a:lnTo>
                  <a:lnTo>
                    <a:pt x="1625" y="52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2"/>
            </a:solidFill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46;p41"/>
            <p:cNvSpPr/>
            <p:nvPr/>
          </p:nvSpPr>
          <p:spPr>
            <a:xfrm>
              <a:off x="8345421" y="354174"/>
              <a:ext cx="250721" cy="266480"/>
            </a:xfrm>
            <a:custGeom>
              <a:avLst/>
              <a:gdLst/>
              <a:ahLst/>
              <a:cxnLst/>
              <a:rect l="l" t="t" r="r" b="b"/>
              <a:pathLst>
                <a:path w="1625" h="1727" extrusionOk="0">
                  <a:moveTo>
                    <a:pt x="635" y="0"/>
                  </a:moveTo>
                  <a:lnTo>
                    <a:pt x="1" y="1625"/>
                  </a:lnTo>
                  <a:lnTo>
                    <a:pt x="441" y="1726"/>
                  </a:lnTo>
                  <a:lnTo>
                    <a:pt x="1625" y="52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u hoi"/>
          <p:cNvSpPr txBox="1"/>
          <p:nvPr/>
        </p:nvSpPr>
        <p:spPr>
          <a:xfrm>
            <a:off x="1860884" y="1130391"/>
            <a:ext cx="5694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en-US" b="1" dirty="0">
                <a:solidFill>
                  <a:srgbClr val="002060"/>
                </a:solidFill>
                <a:latin typeface="UTM Kabel KT" panose="02040603050506020204" pitchFamily="18" charset="0"/>
              </a:rPr>
              <a:t>Câu 1: </a:t>
            </a:r>
            <a:r>
              <a:rPr lang="en-US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Đang</a:t>
            </a:r>
            <a:r>
              <a:rPr lang="en-US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chơi</a:t>
            </a:r>
            <a:r>
              <a:rPr lang="en-US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cùng</a:t>
            </a:r>
            <a:r>
              <a:rPr lang="en-US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UTM Kabel KT" panose="02040603050506020204" pitchFamily="18" charset="0"/>
              </a:rPr>
              <a:t> ở </a:t>
            </a:r>
            <a:r>
              <a:rPr lang="en-US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công</a:t>
            </a:r>
            <a:r>
              <a:rPr lang="en-US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viên</a:t>
            </a:r>
            <a:r>
              <a:rPr lang="en-US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gần</a:t>
            </a:r>
            <a:r>
              <a:rPr lang="en-US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UTM Kabel KT" panose="02040603050506020204" pitchFamily="18" charset="0"/>
              </a:rPr>
              <a:t> , Lan </a:t>
            </a:r>
            <a:r>
              <a:rPr lang="en-US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thấy</a:t>
            </a:r>
            <a:r>
              <a:rPr lang="en-US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có</a:t>
            </a:r>
            <a:r>
              <a:rPr lang="en-US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người</a:t>
            </a:r>
            <a:r>
              <a:rPr lang="en-US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lạ</a:t>
            </a:r>
            <a:r>
              <a:rPr lang="en-US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đến</a:t>
            </a:r>
            <a:r>
              <a:rPr lang="en-US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gần</a:t>
            </a:r>
            <a:r>
              <a:rPr lang="en-US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mình</a:t>
            </a:r>
            <a:r>
              <a:rPr lang="en-US" b="1" dirty="0">
                <a:solidFill>
                  <a:srgbClr val="002060"/>
                </a:solidFill>
                <a:latin typeface="UTM Kabel KT" panose="020406030505060202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muốn</a:t>
            </a:r>
            <a:r>
              <a:rPr lang="en-US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nhờ</a:t>
            </a:r>
            <a:r>
              <a:rPr lang="en-US" b="1" dirty="0">
                <a:solidFill>
                  <a:srgbClr val="002060"/>
                </a:solidFill>
                <a:latin typeface="UTM Kabel KT" panose="02040603050506020204" pitchFamily="18" charset="0"/>
              </a:rPr>
              <a:t> Lan </a:t>
            </a:r>
            <a:r>
              <a:rPr lang="en-US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đi</a:t>
            </a:r>
            <a:r>
              <a:rPr lang="en-US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cùng</a:t>
            </a:r>
            <a:r>
              <a:rPr lang="en-US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để</a:t>
            </a:r>
            <a:r>
              <a:rPr lang="en-US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dẫn</a:t>
            </a:r>
            <a:r>
              <a:rPr lang="en-US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đường</a:t>
            </a:r>
            <a:r>
              <a:rPr lang="en-US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về</a:t>
            </a:r>
            <a:r>
              <a:rPr lang="en-US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UTM Kabel KT" panose="02040603050506020204" pitchFamily="18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Nếu</a:t>
            </a:r>
            <a:r>
              <a:rPr lang="en-US" b="1" dirty="0">
                <a:solidFill>
                  <a:srgbClr val="002060"/>
                </a:solidFill>
                <a:latin typeface="UTM Kabel KT" panose="02040603050506020204" pitchFamily="18" charset="0"/>
              </a:rPr>
              <a:t> con </a:t>
            </a:r>
            <a:r>
              <a:rPr lang="en-US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là</a:t>
            </a:r>
            <a:r>
              <a:rPr lang="en-US" b="1" dirty="0">
                <a:solidFill>
                  <a:srgbClr val="002060"/>
                </a:solidFill>
                <a:latin typeface="UTM Kabel KT" panose="02040603050506020204" pitchFamily="18" charset="0"/>
              </a:rPr>
              <a:t> Lan con </a:t>
            </a:r>
            <a:r>
              <a:rPr lang="en-US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sẽ</a:t>
            </a:r>
            <a:r>
              <a:rPr lang="en-US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làm</a:t>
            </a:r>
            <a:r>
              <a:rPr lang="en-US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thế</a:t>
            </a:r>
            <a:r>
              <a:rPr lang="en-US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nào</a:t>
            </a:r>
            <a:r>
              <a:rPr lang="en-US" b="1" dirty="0">
                <a:solidFill>
                  <a:srgbClr val="002060"/>
                </a:solidFill>
                <a:latin typeface="UTM Kabel KT" panose="02040603050506020204" pitchFamily="18" charset="0"/>
              </a:rPr>
              <a:t>  ? </a:t>
            </a:r>
          </a:p>
        </p:txBody>
      </p:sp>
      <p:sp>
        <p:nvSpPr>
          <p:cNvPr id="8" name="Tra loi"/>
          <p:cNvSpPr/>
          <p:nvPr/>
        </p:nvSpPr>
        <p:spPr>
          <a:xfrm>
            <a:off x="3461414" y="3560146"/>
            <a:ext cx="821425" cy="34545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en-US" sz="1575" b="1" dirty="0">
                <a:solidFill>
                  <a:srgbClr val="FFFF00"/>
                </a:solidFill>
                <a:latin typeface="UTM Kabel KT" panose="02040603050506020204" pitchFamily="18" charset="0"/>
              </a:rPr>
              <a:t>Trả lời</a:t>
            </a:r>
          </a:p>
        </p:txBody>
      </p:sp>
      <p:sp>
        <p:nvSpPr>
          <p:cNvPr id="9" name="di tiep">
            <a:hlinkClick r:id="rId5" action="ppaction://hlinksldjump"/>
          </p:cNvPr>
          <p:cNvSpPr/>
          <p:nvPr/>
        </p:nvSpPr>
        <p:spPr>
          <a:xfrm>
            <a:off x="4513145" y="3560146"/>
            <a:ext cx="821425" cy="34545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en-US" sz="1575" b="1" dirty="0" err="1">
                <a:solidFill>
                  <a:srgbClr val="FFFF00"/>
                </a:solidFill>
                <a:latin typeface="UTM Kabel KT" panose="02040603050506020204" pitchFamily="18" charset="0"/>
              </a:rPr>
              <a:t>Đi</a:t>
            </a:r>
            <a:r>
              <a:rPr lang="en-US" sz="1575" b="1" dirty="0">
                <a:solidFill>
                  <a:srgbClr val="FFFF00"/>
                </a:solidFill>
                <a:latin typeface="UTM Kabel KT" panose="02040603050506020204" pitchFamily="18" charset="0"/>
              </a:rPr>
              <a:t> </a:t>
            </a:r>
            <a:r>
              <a:rPr lang="en-US" sz="1575" b="1" dirty="0" err="1">
                <a:solidFill>
                  <a:srgbClr val="FFFF00"/>
                </a:solidFill>
                <a:latin typeface="UTM Kabel KT" panose="02040603050506020204" pitchFamily="18" charset="0"/>
              </a:rPr>
              <a:t>tiếp</a:t>
            </a:r>
            <a:r>
              <a:rPr lang="en-US" sz="1575" b="1" dirty="0">
                <a:solidFill>
                  <a:srgbClr val="FFFF00"/>
                </a:solidFill>
                <a:latin typeface="UTM Kabel KT" panose="020406030505060202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637616" y="1973537"/>
            <a:ext cx="1365438" cy="225063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defTabSz="514350"/>
            <a:r>
              <a:rPr lang="en-US" sz="1125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1. </a:t>
            </a:r>
            <a:r>
              <a:rPr lang="en-US" sz="1125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Đồng</a:t>
            </a:r>
            <a:r>
              <a:rPr lang="en-US" sz="1125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ý </a:t>
            </a:r>
            <a:r>
              <a:rPr lang="en-US" sz="1125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dẫn</a:t>
            </a:r>
            <a:r>
              <a:rPr lang="en-US" sz="1125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125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đường</a:t>
            </a:r>
            <a:endParaRPr lang="en-US" sz="1125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37616" y="2356505"/>
            <a:ext cx="1764587" cy="225063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defTabSz="514350"/>
            <a:r>
              <a:rPr lang="en-US" sz="1125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2. </a:t>
            </a:r>
            <a:r>
              <a:rPr lang="en-US" sz="1125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Không</a:t>
            </a:r>
            <a:r>
              <a:rPr lang="en-US" sz="1125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125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đồng</a:t>
            </a:r>
            <a:r>
              <a:rPr lang="en-US" sz="1125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ý </a:t>
            </a:r>
            <a:r>
              <a:rPr lang="en-US" sz="1125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dẫn</a:t>
            </a:r>
            <a:r>
              <a:rPr lang="en-US" sz="1125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125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đường</a:t>
            </a:r>
            <a:endParaRPr lang="en-US" sz="1125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37616" y="2733262"/>
            <a:ext cx="3643305" cy="225063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defTabSz="514350"/>
            <a:r>
              <a:rPr lang="en-US" sz="1125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3. </a:t>
            </a:r>
            <a:r>
              <a:rPr lang="en-US" sz="1125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Giữ</a:t>
            </a:r>
            <a:r>
              <a:rPr lang="en-US" sz="1125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125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khoảng</a:t>
            </a:r>
            <a:r>
              <a:rPr lang="en-US" sz="1125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125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cách</a:t>
            </a:r>
            <a:r>
              <a:rPr lang="en-US" sz="1125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125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với</a:t>
            </a:r>
            <a:r>
              <a:rPr lang="en-US" sz="1125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125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người</a:t>
            </a:r>
            <a:r>
              <a:rPr lang="en-US" sz="1125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125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lạ</a:t>
            </a:r>
            <a:r>
              <a:rPr lang="en-US" sz="1125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, </a:t>
            </a:r>
            <a:r>
              <a:rPr lang="en-US" sz="1125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không</a:t>
            </a:r>
            <a:r>
              <a:rPr lang="en-US" sz="1125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125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đồng</a:t>
            </a:r>
            <a:r>
              <a:rPr lang="en-US" sz="1125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ý </a:t>
            </a:r>
            <a:r>
              <a:rPr lang="en-US" sz="1125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dẫn</a:t>
            </a:r>
            <a:r>
              <a:rPr lang="en-US" sz="1125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125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đường</a:t>
            </a:r>
            <a:r>
              <a:rPr lang="en-US" sz="1125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233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0" grpId="0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u hoi"/>
          <p:cNvSpPr txBox="1"/>
          <p:nvPr/>
        </p:nvSpPr>
        <p:spPr>
          <a:xfrm>
            <a:off x="1660358" y="973207"/>
            <a:ext cx="58393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Câu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2: Chi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đang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đi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siêu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thị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cùng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mẹ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, do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mải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chơi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nên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Chi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bị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lạc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mất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mẹ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,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có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một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người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lạ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đến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nói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là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bạn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của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mẹ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,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muốn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đưa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Chi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đi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tìm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mẹ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,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nếu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con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là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bạn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Chi con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sẽ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làm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thế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nào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? </a:t>
            </a:r>
          </a:p>
        </p:txBody>
      </p:sp>
      <p:sp>
        <p:nvSpPr>
          <p:cNvPr id="8" name="Tra loi"/>
          <p:cNvSpPr/>
          <p:nvPr/>
        </p:nvSpPr>
        <p:spPr>
          <a:xfrm>
            <a:off x="3461414" y="3560146"/>
            <a:ext cx="821425" cy="34545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en-US" sz="1575" b="1" dirty="0">
                <a:solidFill>
                  <a:srgbClr val="FFFF00"/>
                </a:solidFill>
                <a:latin typeface="UTM Kabel KT" panose="02040603050506020204" pitchFamily="18" charset="0"/>
              </a:rPr>
              <a:t>Trả lời</a:t>
            </a:r>
          </a:p>
        </p:txBody>
      </p:sp>
      <p:sp>
        <p:nvSpPr>
          <p:cNvPr id="9" name="di tiep">
            <a:hlinkClick r:id="rId5" action="ppaction://hlinksldjump"/>
          </p:cNvPr>
          <p:cNvSpPr/>
          <p:nvPr/>
        </p:nvSpPr>
        <p:spPr>
          <a:xfrm>
            <a:off x="4513145" y="3560146"/>
            <a:ext cx="821425" cy="34545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en-US" sz="1575" b="1" dirty="0" err="1">
                <a:solidFill>
                  <a:srgbClr val="FFFF00"/>
                </a:solidFill>
                <a:latin typeface="UTM Kabel KT" panose="02040603050506020204" pitchFamily="18" charset="0"/>
              </a:rPr>
              <a:t>Đi</a:t>
            </a:r>
            <a:r>
              <a:rPr lang="en-US" sz="1575" b="1" dirty="0">
                <a:solidFill>
                  <a:srgbClr val="FFFF00"/>
                </a:solidFill>
                <a:latin typeface="UTM Kabel KT" panose="02040603050506020204" pitchFamily="18" charset="0"/>
              </a:rPr>
              <a:t> </a:t>
            </a:r>
            <a:r>
              <a:rPr lang="en-US" sz="1575" b="1" dirty="0" err="1">
                <a:solidFill>
                  <a:srgbClr val="FFFF00"/>
                </a:solidFill>
                <a:latin typeface="UTM Kabel KT" panose="02040603050506020204" pitchFamily="18" charset="0"/>
              </a:rPr>
              <a:t>tiếp</a:t>
            </a:r>
            <a:endParaRPr lang="en-US" sz="1575" b="1" dirty="0">
              <a:solidFill>
                <a:srgbClr val="FFFF00"/>
              </a:solidFill>
              <a:latin typeface="UTM Kabel KT" panose="0204060305050602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84943" y="1934262"/>
            <a:ext cx="1811073" cy="236604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defTabSz="514350"/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1.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Đồng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ý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đi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theo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người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lạ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95550" y="2237697"/>
            <a:ext cx="4435189" cy="421270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defTabSz="514350"/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2. Không đồng ý đi theo người lạ, tự tìm đến bác bảo vệ , nhân viên</a:t>
            </a:r>
          </a:p>
          <a:p>
            <a:pPr algn="ctr" defTabSz="514350"/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thu ngân , …những người mặc đồng phục để nhờ giúp đỡ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48520" y="2705133"/>
            <a:ext cx="781945" cy="236604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defTabSz="514350"/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3.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Khóc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to </a:t>
            </a:r>
          </a:p>
        </p:txBody>
      </p:sp>
    </p:spTree>
    <p:extLst>
      <p:ext uri="{BB962C8B-B14F-4D97-AF65-F5344CB8AC3E}">
        <p14:creationId xmlns:p14="http://schemas.microsoft.com/office/powerpoint/2010/main" val="393555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1" grpId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u hoi"/>
          <p:cNvSpPr txBox="1"/>
          <p:nvPr/>
        </p:nvSpPr>
        <p:spPr>
          <a:xfrm>
            <a:off x="1688236" y="1028255"/>
            <a:ext cx="5795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en-US" sz="16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Câu</a:t>
            </a:r>
            <a:r>
              <a:rPr lang="en-US" sz="1600" b="1" dirty="0">
                <a:solidFill>
                  <a:srgbClr val="002060"/>
                </a:solidFill>
                <a:latin typeface="UTM Kabel KT" panose="02040603050506020204" pitchFamily="18" charset="0"/>
              </a:rPr>
              <a:t> 3: </a:t>
            </a:r>
            <a:r>
              <a:rPr lang="en-US" sz="16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Đang</a:t>
            </a:r>
            <a:r>
              <a:rPr lang="en-US" sz="16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chơi</a:t>
            </a:r>
            <a:r>
              <a:rPr lang="en-US" sz="16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một</a:t>
            </a:r>
            <a:r>
              <a:rPr lang="en-US" sz="16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mình</a:t>
            </a:r>
            <a:r>
              <a:rPr lang="en-US" sz="1600" b="1" dirty="0">
                <a:solidFill>
                  <a:srgbClr val="002060"/>
                </a:solidFill>
                <a:latin typeface="UTM Kabel KT" panose="02040603050506020204" pitchFamily="18" charset="0"/>
              </a:rPr>
              <a:t> ở </a:t>
            </a:r>
            <a:r>
              <a:rPr lang="en-US" sz="16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đường</a:t>
            </a:r>
            <a:r>
              <a:rPr lang="en-US" sz="16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vắng</a:t>
            </a:r>
            <a:r>
              <a:rPr lang="en-US" sz="16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bỗng</a:t>
            </a:r>
            <a:r>
              <a:rPr lang="en-US" sz="16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có</a:t>
            </a:r>
            <a:r>
              <a:rPr lang="en-US" sz="16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người</a:t>
            </a:r>
            <a:r>
              <a:rPr lang="en-US" sz="16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chạy</a:t>
            </a:r>
            <a:r>
              <a:rPr lang="en-US" sz="16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đến</a:t>
            </a:r>
            <a:r>
              <a:rPr lang="en-US" sz="16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kéo</a:t>
            </a:r>
            <a:r>
              <a:rPr lang="en-US" sz="16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Quân</a:t>
            </a:r>
            <a:r>
              <a:rPr lang="en-US" sz="16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về</a:t>
            </a:r>
            <a:r>
              <a:rPr lang="en-US" sz="16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đi</a:t>
            </a:r>
            <a:r>
              <a:rPr lang="en-US" sz="1600" b="1" dirty="0">
                <a:solidFill>
                  <a:srgbClr val="002060"/>
                </a:solidFill>
                <a:latin typeface="UTM Kabel KT" panose="02040603050506020204" pitchFamily="18" charset="0"/>
              </a:rPr>
              <a:t> . </a:t>
            </a:r>
            <a:r>
              <a:rPr lang="en-US" sz="16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Lúc</a:t>
            </a:r>
            <a:r>
              <a:rPr lang="en-US" sz="16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này</a:t>
            </a:r>
            <a:r>
              <a:rPr lang="en-US" sz="16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nếu</a:t>
            </a:r>
            <a:r>
              <a:rPr lang="en-US" sz="1600" b="1" dirty="0">
                <a:solidFill>
                  <a:srgbClr val="002060"/>
                </a:solidFill>
                <a:latin typeface="UTM Kabel KT" panose="02040603050506020204" pitchFamily="18" charset="0"/>
              </a:rPr>
              <a:t> con </a:t>
            </a:r>
            <a:r>
              <a:rPr lang="en-US" sz="16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là</a:t>
            </a:r>
            <a:r>
              <a:rPr lang="en-US" sz="16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Quân</a:t>
            </a:r>
            <a:r>
              <a:rPr lang="en-US" sz="1600" b="1" dirty="0">
                <a:solidFill>
                  <a:srgbClr val="002060"/>
                </a:solidFill>
                <a:latin typeface="UTM Kabel KT" panose="02040603050506020204" pitchFamily="18" charset="0"/>
              </a:rPr>
              <a:t> con </a:t>
            </a:r>
            <a:r>
              <a:rPr lang="en-US" sz="16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sẽ</a:t>
            </a:r>
            <a:r>
              <a:rPr lang="en-US" sz="16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làm</a:t>
            </a:r>
            <a:r>
              <a:rPr lang="en-US" sz="16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gì</a:t>
            </a:r>
            <a:r>
              <a:rPr lang="en-US" sz="1600" b="1" dirty="0">
                <a:solidFill>
                  <a:srgbClr val="002060"/>
                </a:solidFill>
                <a:latin typeface="UTM Kabel KT" panose="02040603050506020204" pitchFamily="18" charset="0"/>
              </a:rPr>
              <a:t> ? </a:t>
            </a:r>
          </a:p>
        </p:txBody>
      </p:sp>
      <p:sp>
        <p:nvSpPr>
          <p:cNvPr id="8" name="Tra loi"/>
          <p:cNvSpPr/>
          <p:nvPr/>
        </p:nvSpPr>
        <p:spPr>
          <a:xfrm>
            <a:off x="3461414" y="3560146"/>
            <a:ext cx="821425" cy="34545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en-US" sz="1575" b="1" dirty="0">
                <a:solidFill>
                  <a:srgbClr val="FFFF00"/>
                </a:solidFill>
                <a:latin typeface="UTM Kabel KT" panose="02040603050506020204" pitchFamily="18" charset="0"/>
              </a:rPr>
              <a:t>Trả lời</a:t>
            </a:r>
          </a:p>
        </p:txBody>
      </p:sp>
      <p:sp>
        <p:nvSpPr>
          <p:cNvPr id="9" name="di tiep">
            <a:hlinkClick r:id="rId5" action="ppaction://hlinksldjump"/>
          </p:cNvPr>
          <p:cNvSpPr/>
          <p:nvPr/>
        </p:nvSpPr>
        <p:spPr>
          <a:xfrm>
            <a:off x="4513145" y="3560146"/>
            <a:ext cx="821425" cy="34545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en-US" sz="1575" b="1" dirty="0" err="1">
                <a:solidFill>
                  <a:srgbClr val="FFFF00"/>
                </a:solidFill>
                <a:latin typeface="UTM Kabel KT" panose="02040603050506020204" pitchFamily="18" charset="0"/>
              </a:rPr>
              <a:t>Đi</a:t>
            </a:r>
            <a:r>
              <a:rPr lang="en-US" sz="1575" b="1" dirty="0">
                <a:solidFill>
                  <a:srgbClr val="FFFF00"/>
                </a:solidFill>
                <a:latin typeface="UTM Kabel KT" panose="02040603050506020204" pitchFamily="18" charset="0"/>
              </a:rPr>
              <a:t> </a:t>
            </a:r>
            <a:r>
              <a:rPr lang="en-US" sz="1575" b="1" dirty="0" err="1">
                <a:solidFill>
                  <a:srgbClr val="FFFF00"/>
                </a:solidFill>
                <a:latin typeface="UTM Kabel KT" panose="02040603050506020204" pitchFamily="18" charset="0"/>
              </a:rPr>
              <a:t>tiếp</a:t>
            </a:r>
            <a:endParaRPr lang="en-US" sz="1575" b="1" dirty="0">
              <a:solidFill>
                <a:srgbClr val="FFFF00"/>
              </a:solidFill>
              <a:latin typeface="UTM Kabel KT" panose="0204060305050602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34932" y="1859909"/>
            <a:ext cx="1423147" cy="236604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defTabSz="514350"/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1.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Vì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sợ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nên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chỉ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khóc</a:t>
            </a:r>
            <a:endParaRPr lang="en-US" sz="12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50739" y="2264240"/>
            <a:ext cx="4492272" cy="421270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defTabSz="514350"/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2.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Không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khóc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,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giữ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bình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tĩnh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dùng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sức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hét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kêu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cứu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, </a:t>
            </a:r>
            <a:r>
              <a:rPr lang="en-US" sz="12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và</a:t>
            </a:r>
            <a:r>
              <a:rPr lang="en-US" sz="12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dùng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tay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chân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vũng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vẫy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thật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mạnh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để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chạy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thoát</a:t>
            </a:r>
            <a:endParaRPr lang="en-US" sz="12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5434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u hoi"/>
          <p:cNvSpPr txBox="1"/>
          <p:nvPr/>
        </p:nvSpPr>
        <p:spPr>
          <a:xfrm>
            <a:off x="1743669" y="1028850"/>
            <a:ext cx="5820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Câu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4: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Đang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ở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nhà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một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mình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,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bỗng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có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người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gõ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cửa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báo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là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người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giao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đồ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ăn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,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nếu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con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là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bạn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nhỏ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đó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con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sẽ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làm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gì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? </a:t>
            </a:r>
          </a:p>
        </p:txBody>
      </p:sp>
      <p:sp>
        <p:nvSpPr>
          <p:cNvPr id="8" name="Tra loi"/>
          <p:cNvSpPr/>
          <p:nvPr/>
        </p:nvSpPr>
        <p:spPr>
          <a:xfrm>
            <a:off x="3461414" y="3560146"/>
            <a:ext cx="821425" cy="34545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575" b="1" dirty="0">
                <a:solidFill>
                  <a:srgbClr val="FFFF00"/>
                </a:solidFill>
                <a:latin typeface="UTM Kabel KT" panose="02040603050506020204" pitchFamily="18" charset="0"/>
              </a:rPr>
              <a:t>Trả lời</a:t>
            </a:r>
          </a:p>
        </p:txBody>
      </p:sp>
      <p:sp>
        <p:nvSpPr>
          <p:cNvPr id="9" name="di tiep">
            <a:hlinkClick r:id="rId5" action="ppaction://hlinksldjump"/>
          </p:cNvPr>
          <p:cNvSpPr/>
          <p:nvPr/>
        </p:nvSpPr>
        <p:spPr>
          <a:xfrm>
            <a:off x="4513145" y="3560146"/>
            <a:ext cx="821425" cy="34545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575" b="1" dirty="0" err="1">
                <a:solidFill>
                  <a:srgbClr val="FFFF00"/>
                </a:solidFill>
                <a:latin typeface="UTM Kabel KT" panose="02040603050506020204" pitchFamily="18" charset="0"/>
              </a:rPr>
              <a:t>Đi</a:t>
            </a:r>
            <a:r>
              <a:rPr lang="en-US" sz="1575" b="1" dirty="0">
                <a:solidFill>
                  <a:srgbClr val="FFFF00"/>
                </a:solidFill>
                <a:latin typeface="UTM Kabel KT" panose="02040603050506020204" pitchFamily="18" charset="0"/>
              </a:rPr>
              <a:t> </a:t>
            </a:r>
            <a:r>
              <a:rPr lang="en-US" sz="1575" b="1" dirty="0" err="1">
                <a:solidFill>
                  <a:srgbClr val="FFFF00"/>
                </a:solidFill>
                <a:latin typeface="UTM Kabel KT" panose="02040603050506020204" pitchFamily="18" charset="0"/>
              </a:rPr>
              <a:t>tiếp</a:t>
            </a:r>
            <a:endParaRPr lang="en-US" sz="1575" b="1" dirty="0">
              <a:solidFill>
                <a:srgbClr val="FFFF00"/>
              </a:solidFill>
              <a:latin typeface="UTM Kabel KT" panose="0204060305050602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1644" y="1881884"/>
            <a:ext cx="2153388" cy="236604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1.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Mở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cửa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để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lấy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đồ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ăn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22114" y="2265540"/>
            <a:ext cx="4063293" cy="421270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2. Không mở cửa vì là người lạ, báo người giao hàng </a:t>
            </a:r>
          </a:p>
          <a:p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chờ bố mẹ về  </a:t>
            </a:r>
          </a:p>
        </p:txBody>
      </p:sp>
    </p:spTree>
    <p:extLst>
      <p:ext uri="{BB962C8B-B14F-4D97-AF65-F5344CB8AC3E}">
        <p14:creationId xmlns:p14="http://schemas.microsoft.com/office/powerpoint/2010/main" val="354707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u hoi"/>
          <p:cNvSpPr txBox="1"/>
          <p:nvPr/>
        </p:nvSpPr>
        <p:spPr>
          <a:xfrm>
            <a:off x="1621964" y="496017"/>
            <a:ext cx="59163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Câu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5: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Đang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đi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chợ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cùng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mẹ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,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mẹ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bận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mua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đồ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,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nên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Xuân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chạy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ra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hang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bóng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bay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gần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đó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chơi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,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có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một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người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lạ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đến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gần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và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cho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Xuân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kẹo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,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nếu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con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là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bạn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Xuân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con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sẽ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làm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thế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UTM Kabel KT" panose="02040603050506020204" pitchFamily="18" charset="0"/>
              </a:rPr>
              <a:t>nào</a:t>
            </a:r>
            <a:r>
              <a:rPr lang="en-US" sz="1500" b="1" dirty="0">
                <a:solidFill>
                  <a:srgbClr val="002060"/>
                </a:solidFill>
                <a:latin typeface="UTM Kabel KT" panose="02040603050506020204" pitchFamily="18" charset="0"/>
              </a:rPr>
              <a:t>? </a:t>
            </a:r>
          </a:p>
        </p:txBody>
      </p:sp>
      <p:sp>
        <p:nvSpPr>
          <p:cNvPr id="8" name="Tra loi"/>
          <p:cNvSpPr/>
          <p:nvPr/>
        </p:nvSpPr>
        <p:spPr>
          <a:xfrm>
            <a:off x="3461414" y="3560146"/>
            <a:ext cx="821425" cy="34545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en-US" sz="1575" b="1" dirty="0">
                <a:solidFill>
                  <a:srgbClr val="FFFF00"/>
                </a:solidFill>
                <a:latin typeface="UTM Kabel KT" panose="02040603050506020204" pitchFamily="18" charset="0"/>
              </a:rPr>
              <a:t>Trả lời</a:t>
            </a:r>
          </a:p>
        </p:txBody>
      </p:sp>
      <p:sp>
        <p:nvSpPr>
          <p:cNvPr id="9" name="di tiep">
            <a:hlinkClick r:id="rId5" action="ppaction://hlinksldjump"/>
          </p:cNvPr>
          <p:cNvSpPr/>
          <p:nvPr/>
        </p:nvSpPr>
        <p:spPr>
          <a:xfrm>
            <a:off x="4513145" y="3560146"/>
            <a:ext cx="821425" cy="34545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en-US" sz="1575" b="1" dirty="0" err="1">
                <a:solidFill>
                  <a:srgbClr val="FFFF00"/>
                </a:solidFill>
                <a:latin typeface="UTM Kabel KT" panose="02040603050506020204" pitchFamily="18" charset="0"/>
              </a:rPr>
              <a:t>Đi</a:t>
            </a:r>
            <a:r>
              <a:rPr lang="en-US" sz="1575" b="1" dirty="0">
                <a:solidFill>
                  <a:srgbClr val="FFFF00"/>
                </a:solidFill>
                <a:latin typeface="UTM Kabel KT" panose="02040603050506020204" pitchFamily="18" charset="0"/>
              </a:rPr>
              <a:t> </a:t>
            </a:r>
            <a:r>
              <a:rPr lang="en-US" sz="1575" b="1" dirty="0" err="1">
                <a:solidFill>
                  <a:srgbClr val="FFFF00"/>
                </a:solidFill>
                <a:latin typeface="UTM Kabel KT" panose="02040603050506020204" pitchFamily="18" charset="0"/>
              </a:rPr>
              <a:t>tiếp</a:t>
            </a:r>
            <a:endParaRPr lang="en-US" sz="1575" b="1" dirty="0">
              <a:solidFill>
                <a:srgbClr val="FFFF00"/>
              </a:solidFill>
              <a:latin typeface="UTM Kabel KT" panose="0204060305050602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4352" y="1693697"/>
            <a:ext cx="1985800" cy="236604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defTabSz="514350"/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1.Nhận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kẹo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và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nói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lời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cảm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ơn</a:t>
            </a:r>
            <a:endParaRPr lang="en-US" sz="12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4629" y="2209861"/>
            <a:ext cx="3826803" cy="421270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defTabSz="514350"/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2. Không nhận kẹo của người lạ, lui lại </a:t>
            </a:r>
            <a:r>
              <a:rPr lang="en-US" sz="1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một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2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khoảng</a:t>
            </a:r>
            <a:r>
              <a:rPr lang="en-US" sz="12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r>
              <a:rPr lang="en-US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cách an toàn và gọi mẹ </a:t>
            </a:r>
          </a:p>
        </p:txBody>
      </p:sp>
    </p:spTree>
    <p:extLst>
      <p:ext uri="{BB962C8B-B14F-4D97-AF65-F5344CB8AC3E}">
        <p14:creationId xmlns:p14="http://schemas.microsoft.com/office/powerpoint/2010/main" val="8610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  <p:bldP spid="13" grpId="1"/>
    </p:bldLst>
  </p:timing>
</p:sld>
</file>

<file path=ppt/theme/theme1.xml><?xml version="1.0" encoding="utf-8"?>
<a:theme xmlns:a="http://schemas.openxmlformats.org/drawingml/2006/main" name="Emotional Intelligence Subject for Pre-K: Guilt by Slidesgo">
  <a:themeElements>
    <a:clrScheme name="Simple Light">
      <a:dk1>
        <a:srgbClr val="422924"/>
      </a:dk1>
      <a:lt1>
        <a:srgbClr val="90BD5B"/>
      </a:lt1>
      <a:dk2>
        <a:srgbClr val="FFFFFF"/>
      </a:dk2>
      <a:lt2>
        <a:srgbClr val="CF4F5B"/>
      </a:lt2>
      <a:accent1>
        <a:srgbClr val="FFC25E"/>
      </a:accent1>
      <a:accent2>
        <a:srgbClr val="00869B"/>
      </a:accent2>
      <a:accent3>
        <a:srgbClr val="BCD8F8"/>
      </a:accent3>
      <a:accent4>
        <a:srgbClr val="FFE3B3"/>
      </a:accent4>
      <a:accent5>
        <a:srgbClr val="997969"/>
      </a:accent5>
      <a:accent6>
        <a:srgbClr val="CEECA9"/>
      </a:accent6>
      <a:hlink>
        <a:srgbClr val="4229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440</Words>
  <Application>Microsoft Office PowerPoint</Application>
  <PresentationFormat>On-screen Show (16:9)</PresentationFormat>
  <Paragraphs>39</Paragraphs>
  <Slides>10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Fredoka Medium</vt:lpstr>
      <vt:lpstr>Arial</vt:lpstr>
      <vt:lpstr>Times New Roman</vt:lpstr>
      <vt:lpstr>DM Sans</vt:lpstr>
      <vt:lpstr>UTM Kabel KT</vt:lpstr>
      <vt:lpstr>Calibri</vt:lpstr>
      <vt:lpstr>Emotional Intelligence Subject for Pre-K: Guilt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 Intelligence Subject for Pre-K: Guilt</dc:title>
  <dc:creator>Admin</dc:creator>
  <cp:lastModifiedBy>Admin</cp:lastModifiedBy>
  <cp:revision>14</cp:revision>
  <dcterms:modified xsi:type="dcterms:W3CDTF">2023-11-23T14:41:40Z</dcterms:modified>
</cp:coreProperties>
</file>