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5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13-Nov-23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9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13-Nov-23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3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13-Nov-23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7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13-Nov-23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8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13-Nov-23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9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13-Nov-23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1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13-Nov-23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5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13-Nov-23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13-Nov-23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13-Nov-23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3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13-Nov-23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7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8189C-E7EB-47F6-BC66-D39BB57D0ED4}" type="datetimeFigureOut">
              <a:rPr lang="en-US" smtClean="0"/>
              <a:t>13-Nov-23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9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45790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TRƯỜNG MẦM NON GIA QUẤT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052" y="2817541"/>
            <a:ext cx="8747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Lĩnh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vực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phát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triển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nhận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thức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100" y="3962400"/>
            <a:ext cx="643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5E)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( 3-4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400" b="1" dirty="0" smtClean="0">
              <a:solidFill>
                <a:srgbClr val="00206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68" y="1104240"/>
            <a:ext cx="1599464" cy="1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8106"/>
            <a:ext cx="9144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01977"/>
            <a:ext cx="3371850" cy="209463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038600" y="1858794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18994"/>
            <a:ext cx="3390900" cy="226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3320170" cy="22098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886200" y="44196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33572"/>
            <a:ext cx="3362494" cy="21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26" y="32426"/>
            <a:ext cx="9067800" cy="678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35037"/>
            <a:ext cx="2858740" cy="190463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886200" y="2095317"/>
            <a:ext cx="838200" cy="419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96272"/>
            <a:ext cx="2971799" cy="1982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8999"/>
            <a:ext cx="2971800" cy="21431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886200" y="4081278"/>
            <a:ext cx="838200" cy="419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43" y="3509961"/>
            <a:ext cx="297365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47800" y="3080053"/>
            <a:ext cx="6019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7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7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aCuaToi-QuynhTrang-367686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9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124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NhaCuaToi-QuynhTrang-367686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1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609600" y="2068286"/>
            <a:ext cx="88392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Hộp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quà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115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Bí</a:t>
            </a:r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15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mật</a:t>
            </a:r>
            <a:endParaRPr lang="en-US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7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143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237362" y="145487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60220"/>
            <a:ext cx="6858000" cy="39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02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1905000" y="373559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78157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971800" y="6858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91637"/>
            <a:ext cx="3086457" cy="2354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1378"/>
            <a:ext cx="2549262" cy="2482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1" y="3844047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" y="-12970"/>
            <a:ext cx="9147243" cy="6858000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2362200" y="2029140"/>
            <a:ext cx="44195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8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" y="32426"/>
            <a:ext cx="9124545" cy="6825574"/>
          </a:xfrm>
        </p:spPr>
      </p:pic>
    </p:spTree>
    <p:extLst>
      <p:ext uri="{BB962C8B-B14F-4D97-AF65-F5344CB8AC3E}">
        <p14:creationId xmlns:p14="http://schemas.microsoft.com/office/powerpoint/2010/main" val="2809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108</Words>
  <Application>Microsoft Office PowerPoint</Application>
  <PresentationFormat>On-screen Show (4:3)</PresentationFormat>
  <Paragraphs>17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SKY</cp:lastModifiedBy>
  <cp:revision>17</cp:revision>
  <dcterms:created xsi:type="dcterms:W3CDTF">2022-10-24T06:55:06Z</dcterms:created>
  <dcterms:modified xsi:type="dcterms:W3CDTF">2023-11-13T03:11:09Z</dcterms:modified>
</cp:coreProperties>
</file>