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8256-2D39-40C0-8247-0047A48604C0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02F4-EE39-4D7B-AEEE-90F5E7EA0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90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8256-2D39-40C0-8247-0047A48604C0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02F4-EE39-4D7B-AEEE-90F5E7EA0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11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8256-2D39-40C0-8247-0047A48604C0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02F4-EE39-4D7B-AEEE-90F5E7EA0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21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8256-2D39-40C0-8247-0047A48604C0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02F4-EE39-4D7B-AEEE-90F5E7EA0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9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8256-2D39-40C0-8247-0047A48604C0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02F4-EE39-4D7B-AEEE-90F5E7EA0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69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8256-2D39-40C0-8247-0047A48604C0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02F4-EE39-4D7B-AEEE-90F5E7EA0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59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8256-2D39-40C0-8247-0047A48604C0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02F4-EE39-4D7B-AEEE-90F5E7EA0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51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8256-2D39-40C0-8247-0047A48604C0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02F4-EE39-4D7B-AEEE-90F5E7EA0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34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8256-2D39-40C0-8247-0047A48604C0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02F4-EE39-4D7B-AEEE-90F5E7EA0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80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8256-2D39-40C0-8247-0047A48604C0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02F4-EE39-4D7B-AEEE-90F5E7EA0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22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8256-2D39-40C0-8247-0047A48604C0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02F4-EE39-4D7B-AEEE-90F5E7EA0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40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18256-2D39-40C0-8247-0047A48604C0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F02F4-EE39-4D7B-AEEE-90F5E7EA0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7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Qu&#224;%20T&#7863;ng%20Cu&#7897;c%20S&#7889;ngB&#7843;o%20v&#7879;%20m&#244;i%20tr&#432;&#7901;ng%20xanh%20s&#7841;ch%20&#273;&#7865;p_1080p%20(online-video-cutter.com).mp4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3713" y="3687008"/>
            <a:ext cx="6858000" cy="6858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Chung tay bảo vệ moi  trường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28693" y="2579687"/>
            <a:ext cx="3237986" cy="14700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42586" y="4516488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Khánh Nhung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838200" y="-595351"/>
            <a:ext cx="1676400" cy="1676400"/>
          </a:xfrm>
          <a:prstGeom prst="ellipse">
            <a:avLst/>
          </a:prstGeom>
          <a:pattFill prst="pct80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077200" y="-838200"/>
            <a:ext cx="1676400" cy="1676400"/>
          </a:xfrm>
          <a:prstGeom prst="ellipse">
            <a:avLst/>
          </a:prstGeom>
          <a:pattFill prst="pct80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924800" y="6172200"/>
            <a:ext cx="1676400" cy="1676400"/>
          </a:xfrm>
          <a:prstGeom prst="ellipse">
            <a:avLst/>
          </a:prstGeom>
          <a:pattFill prst="pct80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-609600" y="5867400"/>
            <a:ext cx="1676400" cy="1676400"/>
          </a:xfrm>
          <a:prstGeom prst="ellipse">
            <a:avLst/>
          </a:prstGeom>
          <a:pattFill prst="pct80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66486" y="1918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 QUẤT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2" b="99235" l="1238" r="95421">
                        <a14:foregroundMark x1="39604" y1="19133" x2="74257" y2="57398"/>
                        <a14:foregroundMark x1="67822" y1="33163" x2="40594" y2="63776"/>
                        <a14:foregroundMark x1="27475" y1="38776" x2="69554" y2="64413"/>
                        <a14:foregroundMark x1="55693" y1="20408" x2="37500" y2="39541"/>
                        <a14:foregroundMark x1="46658" y1="20153" x2="63861" y2="34184"/>
                        <a14:foregroundMark x1="48020" y1="18622" x2="62129" y2="26276"/>
                        <a14:foregroundMark x1="62995" y1="36735" x2="80322" y2="54719"/>
                        <a14:foregroundMark x1="28589" y1="33163" x2="66089" y2="58546"/>
                        <a14:foregroundMark x1="22153" y1="46811" x2="57797" y2="66071"/>
                        <a14:foregroundMark x1="48020" y1="48469" x2="37995" y2="58546"/>
                        <a14:foregroundMark x1="33292" y1="68878" x2="66089" y2="72066"/>
                        <a14:foregroundMark x1="43317" y1="41582" x2="58787" y2="46684"/>
                        <a14:foregroundMark x1="32178" y1="30102" x2="57054" y2="49235"/>
                        <a14:foregroundMark x1="36262" y1="48852" x2="59035" y2="59821"/>
                        <a14:foregroundMark x1="67450" y1="54592" x2="54950" y2="54974"/>
                        <a14:foregroundMark x1="56436" y1="48342" x2="65718" y2="52296"/>
                        <a14:foregroundMark x1="42327" y1="61990" x2="54950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956" y="831667"/>
            <a:ext cx="1701460" cy="165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Hoạt Hình Về Bảo Vệ Môi Trường - Phim Hoạt Hình Hay Nhất 2019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0"/>
            <a:ext cx="9211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7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bảo vệ môi trường đẹp ý nghĩa cho chiến dịch sống xanh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3350"/>
            <a:ext cx="85344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0" y="5105400"/>
            <a:ext cx="91440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 smtClean="0">
                <a:solidFill>
                  <a:srgbClr val="00B050"/>
                </a:solidFill>
                <a:latin typeface="VNI-Bengus" pitchFamily="34" charset="0"/>
              </a:rPr>
              <a:t> 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chung tay bảo vệ môi trường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66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n on Power poi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66800" y="2130209"/>
            <a:ext cx="7772400" cy="1470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 TÀI CỦA BÉ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KUN BẢO VỆ MÔI TRƯỜNG  MV DANCE  OOPS CREW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1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ảnh lá xanh trên nền trắng | Зеленые листья, Листья, Икебан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792332" y="1828800"/>
            <a:ext cx="73914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 smtClean="0">
                <a:solidFill>
                  <a:srgbClr val="00B050"/>
                </a:solidFill>
                <a:latin typeface="VNI-Bengus" pitchFamily="34" charset="0"/>
              </a:rPr>
              <a:t> </a:t>
            </a:r>
            <a:r>
              <a:rPr lang="en-US" sz="6600" dirty="0" smtClean="0">
                <a:solidFill>
                  <a:srgbClr val="00B050"/>
                </a:solidFill>
                <a:latin typeface="VNI-Bengus" pitchFamily="34" charset="0"/>
              </a:rPr>
              <a:t>Trò chơi</a:t>
            </a:r>
          </a:p>
          <a:p>
            <a:pPr marL="0" indent="0" algn="ctr">
              <a:buNone/>
            </a:pPr>
            <a:r>
              <a:rPr lang="en-US" sz="6600" b="1" dirty="0" smtClean="0">
                <a:solidFill>
                  <a:srgbClr val="00B050"/>
                </a:solidFill>
                <a:latin typeface="VNI-Bengus" pitchFamily="34" charset="0"/>
              </a:rPr>
              <a:t>Bé khéo tay</a:t>
            </a:r>
            <a:endParaRPr lang="en-US" sz="6600" b="1" dirty="0">
              <a:solidFill>
                <a:srgbClr val="00B050"/>
              </a:solidFill>
              <a:latin typeface="VNI-Bengus" pitchFamily="34" charset="0"/>
            </a:endParaRPr>
          </a:p>
        </p:txBody>
      </p:sp>
      <p:pic>
        <p:nvPicPr>
          <p:cNvPr id="2" name="BÀI HÁT SIÊU NHÂN XANH  VÌ MÔI TRƯỜNG X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0865" y="5715000"/>
            <a:ext cx="609600" cy="609600"/>
          </a:xfrm>
          <a:prstGeom prst="rect">
            <a:avLst/>
          </a:prstGeom>
        </p:spPr>
      </p:pic>
      <p:pic>
        <p:nvPicPr>
          <p:cNvPr id="5" name="MÀU XANH  NOO PHƯỚC THỊNH  TEAM THE VOICE KIDS  OFFICIAL M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2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47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Những hình ảnh bảo vệ môi trường kêu gọi người dân hành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iều đó tùy thuộc hành động của bạ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3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45</Words>
  <Application>Microsoft Office PowerPoint</Application>
  <PresentationFormat>On-screen Show (4:3)</PresentationFormat>
  <Paragraphs>10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Times New Roman</vt:lpstr>
      <vt:lpstr>VNI-Bengus</vt:lpstr>
      <vt:lpstr>Office Theme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XÃ HỘI</dc:title>
  <dc:creator>USER</dc:creator>
  <cp:lastModifiedBy>Admin</cp:lastModifiedBy>
  <cp:revision>15</cp:revision>
  <dcterms:created xsi:type="dcterms:W3CDTF">2022-12-02T05:32:36Z</dcterms:created>
  <dcterms:modified xsi:type="dcterms:W3CDTF">2023-11-16T04:18:32Z</dcterms:modified>
</cp:coreProperties>
</file>