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94" d="100"/>
          <a:sy n="94" d="100"/>
        </p:scale>
        <p:origin x="11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33927-3F5E-468D-8D69-09DE66B6902D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DADB67-0898-4473-ABDB-4861F4EDB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45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012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4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71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27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1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3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94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5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89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4BD0E-8F7C-40CA-A94F-6C821226C984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10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4BD0E-8F7C-40CA-A94F-6C821226C984}" type="datetimeFigureOut">
              <a:rPr lang="en-US" smtClean="0"/>
              <a:t>27/5/2022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66B1-AE11-494E-9DA6-59FAEA70E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942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27"/>
            <a:ext cx="9144000" cy="684917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" y="3048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smtClean="0">
                <a:solidFill>
                  <a:srgbClr val="FF0000"/>
                </a:solidFill>
              </a:rPr>
              <a:t>LĨNH VỰC </a:t>
            </a:r>
          </a:p>
          <a:p>
            <a:pPr algn="ctr"/>
            <a:r>
              <a:rPr lang="en-US" sz="4800" smtClean="0">
                <a:solidFill>
                  <a:srgbClr val="FF0000"/>
                </a:solidFill>
              </a:rPr>
              <a:t>PHÁT TRIỂN NGÔN NGỮ</a:t>
            </a:r>
            <a:endParaRPr lang="en-US" sz="480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2057400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0070C0"/>
                </a:solidFill>
              </a:rPr>
              <a:t>Chủ đề :động vật</a:t>
            </a:r>
            <a:endParaRPr lang="en-US" sz="320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2642175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Đề tài :nhận biết con gà ,con vịt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63436" y="3167388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Đối tượng 24-36 tháng</a:t>
            </a:r>
            <a:endParaRPr lang="en-US" sz="280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63436" y="3723616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Thời gian :15-20 phút</a:t>
            </a:r>
            <a:endParaRPr lang="en-US" sz="28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04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981200"/>
            <a:ext cx="4495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smtClean="0">
                <a:solidFill>
                  <a:srgbClr val="0070C0"/>
                </a:solidFill>
              </a:rPr>
              <a:t>Bắt chước tiếng kêu các con vật</a:t>
            </a:r>
            <a:endParaRPr lang="en-US" sz="44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39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ienggagayNhacChuong-Dangcapnhat_6add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352800" y="2071255"/>
            <a:ext cx="22098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90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52400"/>
            <a:ext cx="6598763" cy="5334000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3733800" y="5912638"/>
            <a:ext cx="2902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Con gà trống</a:t>
            </a:r>
            <a:endParaRPr lang="en-US" sz="28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0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747" y="1752600"/>
            <a:ext cx="4713402" cy="3810000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flipH="1">
            <a:off x="6248400" y="2286000"/>
            <a:ext cx="1447800" cy="1143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696200" y="1905000"/>
            <a:ext cx="121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Đuôi gà</a:t>
            </a:r>
            <a:endParaRPr lang="en-US" sz="2800">
              <a:solidFill>
                <a:srgbClr val="0070C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124200" y="5181600"/>
            <a:ext cx="990600" cy="685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08747" y="5867400"/>
            <a:ext cx="2006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Chân gà</a:t>
            </a:r>
            <a:endParaRPr lang="en-US" sz="2800">
              <a:solidFill>
                <a:srgbClr val="0070C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676400" y="990600"/>
            <a:ext cx="1447800" cy="1295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95400" y="679057"/>
            <a:ext cx="12891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Đầu gà</a:t>
            </a:r>
            <a:endParaRPr lang="en-US" sz="2800">
              <a:solidFill>
                <a:srgbClr val="0070C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4343400" y="1447800"/>
            <a:ext cx="1219200" cy="1981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953000" y="457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70C0"/>
                </a:solidFill>
              </a:rPr>
              <a:t>Thân gà</a:t>
            </a:r>
            <a:endParaRPr lang="en-US" sz="28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38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838200"/>
            <a:ext cx="7702658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137" y="1371600"/>
            <a:ext cx="6696129" cy="4478092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2299855" y="914400"/>
            <a:ext cx="914400" cy="914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28800" y="606136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Đầu vịt</a:t>
            </a:r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638800" y="1260764"/>
            <a:ext cx="1143000" cy="178723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391329" y="891432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Thân vịt</a:t>
            </a:r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6422502" y="4322619"/>
            <a:ext cx="1295400" cy="152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651173" y="4318108"/>
            <a:ext cx="1349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Đuôi vịt</a:t>
            </a:r>
          </a:p>
          <a:p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4800600" y="5410200"/>
            <a:ext cx="1621902" cy="609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497322" y="5849692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Chân vịt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6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22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2057400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0070C0"/>
                </a:solidFill>
              </a:rPr>
              <a:t>Trò chơi :</a:t>
            </a:r>
          </a:p>
          <a:p>
            <a:pPr algn="ctr"/>
            <a:r>
              <a:rPr lang="en-US" sz="3600" smtClean="0">
                <a:solidFill>
                  <a:srgbClr val="0070C0"/>
                </a:solidFill>
              </a:rPr>
              <a:t>nhanh tay chọn đúng</a:t>
            </a:r>
            <a:endParaRPr lang="en-US" sz="36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36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63</Words>
  <Application>Microsoft Office PowerPoint</Application>
  <PresentationFormat>On-screen Show (4:3)</PresentationFormat>
  <Paragraphs>18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6</cp:revision>
  <dcterms:created xsi:type="dcterms:W3CDTF">2016-11-17T00:58:09Z</dcterms:created>
  <dcterms:modified xsi:type="dcterms:W3CDTF">2022-05-27T05:35:04Z</dcterms:modified>
</cp:coreProperties>
</file>