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1" r:id="rId5"/>
    <p:sldId id="280" r:id="rId6"/>
    <p:sldId id="268" r:id="rId7"/>
    <p:sldId id="269" r:id="rId8"/>
    <p:sldId id="282" r:id="rId9"/>
    <p:sldId id="273" r:id="rId10"/>
    <p:sldId id="277" r:id="rId11"/>
    <p:sldId id="266" r:id="rId12"/>
    <p:sldId id="283" r:id="rId13"/>
    <p:sldId id="289" r:id="rId14"/>
    <p:sldId id="284" r:id="rId15"/>
    <p:sldId id="290" r:id="rId16"/>
    <p:sldId id="285" r:id="rId17"/>
    <p:sldId id="291" r:id="rId18"/>
    <p:sldId id="286" r:id="rId19"/>
    <p:sldId id="293" r:id="rId20"/>
    <p:sldId id="295" r:id="rId21"/>
    <p:sldId id="29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6C1"/>
    <a:srgbClr val="1FED38"/>
    <a:srgbClr val="E08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462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F3AD5-874C-4228-8E21-62C932A38FBB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54865-3DD3-47C9-9E4D-8EA54E7A9D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404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714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533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8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5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30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75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42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104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22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7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55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A5945-7ED7-44F5-B6E4-92147A6CB4FE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3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tags" Target="../tags/tag6.xml"/><Relationship Id="rId7" Type="http://schemas.openxmlformats.org/officeDocument/2006/relationships/image" Target="../media/image3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5" descr="Picture1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1031" y="-1036422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icture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9526" y="-1091841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Picture1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5870" y="-1105694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23592" y="1124744"/>
            <a:ext cx="74888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tác phẩm văn học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“Đàn gà con”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" y="0"/>
            <a:ext cx="915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Robot_Chicken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95" y="26064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92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04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731295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21297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1919536" y="1844824"/>
            <a:ext cx="6120680" cy="3600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063552" y="548680"/>
            <a:ext cx="7992888" cy="5256584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gì?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07" y="1211188"/>
            <a:ext cx="6645424" cy="44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1785" y="5818841"/>
            <a:ext cx="417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gà ấp ủ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25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70793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3109119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47" y="54868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2711624" y="1124744"/>
            <a:ext cx="6984776" cy="4104456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92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26344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076362"/>
            <a:ext cx="6580584" cy="41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386" y="5373217"/>
            <a:ext cx="38683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ra đủ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chú gà con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639616" y="836712"/>
            <a:ext cx="7056784" cy="4392488"/>
          </a:xfrm>
          <a:prstGeom prst="wedgeEllipseCallout">
            <a:avLst>
              <a:gd name="adj1" fmla="val -52607"/>
              <a:gd name="adj2" fmla="val 7725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6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5" y="1075680"/>
            <a:ext cx="6465168" cy="43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98" y="3284984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446" y="596604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6" y="551723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9536" y="5534562"/>
            <a:ext cx="35910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mỏ tí hon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chân bé xíu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2620" y="5534562"/>
            <a:ext cx="43332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 vàng mát dịu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đen sáng ngời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19" y="596604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1"/>
            <a:ext cx="12192000" cy="68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/>
          <p:cNvSpPr/>
          <p:nvPr/>
        </p:nvSpPr>
        <p:spPr>
          <a:xfrm>
            <a:off x="2927648" y="764704"/>
            <a:ext cx="6696744" cy="4464496"/>
          </a:xfrm>
          <a:prstGeom prst="cloud">
            <a:avLst/>
          </a:prstGeom>
          <a:solidFill>
            <a:srgbClr val="E084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Robot_Chicken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6" y="1200150"/>
            <a:ext cx="6553200" cy="43890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95" y="26064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92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04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731295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21297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6967" y="5534562"/>
            <a:ext cx="3515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chú gà ơi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yêu chú lắm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43400" y="1828800"/>
            <a:ext cx="42608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600" b="1" dirty="0"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vi-VN" altLang="vi-VN" sz="4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4" descr="cuctinhyeu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5709383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cuctinhyeu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27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cuctinhyeu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63" y="5709383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cuctinhyeu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cuctinhyeu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9662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5" descr="Picture1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1031" y="-1036422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icture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9526" y="-1091841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Picture1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5870" y="-1105694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23592" y="1124744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endParaRPr lang="vi-VN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688" y="1559429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thúc: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vận động bài hát “Mười chú gà con”</a:t>
            </a:r>
            <a:endParaRPr lang="vi-VN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uoi chu ga con ( Nhac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9816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61912"/>
            <a:ext cx="1600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61911"/>
            <a:ext cx="1600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-7072"/>
            <a:ext cx="1600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761" y="1988841"/>
            <a:ext cx="76081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âm thanh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vật</a:t>
            </a:r>
            <a:endParaRPr lang="vi-VN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ieng-cho-s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0751" y="4013200"/>
            <a:ext cx="609600" cy="609600"/>
          </a:xfrm>
          <a:prstGeom prst="rect">
            <a:avLst/>
          </a:prstGeom>
        </p:spPr>
      </p:pic>
      <p:pic>
        <p:nvPicPr>
          <p:cNvPr id="9" name="Appviet.Vn-Tiengmeoconk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7650" y="4013200"/>
            <a:ext cx="609600" cy="609600"/>
          </a:xfrm>
          <a:prstGeom prst="rect">
            <a:avLst/>
          </a:prstGeom>
        </p:spPr>
      </p:pic>
      <p:pic>
        <p:nvPicPr>
          <p:cNvPr id="10" name="Tiếng gà gáy (Nhạc Chuông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5576" y="4013200"/>
            <a:ext cx="609600" cy="609600"/>
          </a:xfrm>
          <a:prstGeom prst="rect">
            <a:avLst/>
          </a:prstGeom>
        </p:spPr>
      </p:pic>
      <p:pic>
        <p:nvPicPr>
          <p:cNvPr id="13" name="Picture 7" descr="Firewrk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92" y="4782053"/>
            <a:ext cx="2082831" cy="212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Firewrk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45" y="4801525"/>
            <a:ext cx="2082831" cy="212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8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ga-ma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924944"/>
            <a:ext cx="29718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57826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88179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943021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652735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47" y="5457826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37" y="4181022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37" y="4210051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69" y="5352823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352824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3729807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99657" y="908721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“Đàn gà con”</a:t>
            </a:r>
            <a:endParaRPr lang="vi-VN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doc tho Dan ga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5287" y="2863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9897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4691046" y="960403"/>
            <a:ext cx="3493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gà con</a:t>
            </a:r>
          </a:p>
        </p:txBody>
      </p:sp>
    </p:spTree>
    <p:extLst>
      <p:ext uri="{BB962C8B-B14F-4D97-AF65-F5344CB8AC3E}">
        <p14:creationId xmlns:p14="http://schemas.microsoft.com/office/powerpoint/2010/main" val="2791742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97" y="26166"/>
            <a:ext cx="9165974" cy="683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6"/>
            <a:ext cx="12192000" cy="681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7968" y="7821488"/>
            <a:ext cx="21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Mười quả trứng tròn</a:t>
            </a:r>
            <a:endParaRPr lang="vi-VN" dirty="0"/>
          </a:p>
        </p:txBody>
      </p:sp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633968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957937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54868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71" y="6120479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" y="0"/>
            <a:ext cx="915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25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70793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3109119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47" y="54868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40" y="0"/>
            <a:ext cx="9188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92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26344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1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" y="0"/>
            <a:ext cx="915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98" y="3284984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446" y="596604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6" y="551723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201</Words>
  <Application>Microsoft Office PowerPoint</Application>
  <PresentationFormat>Custom</PresentationFormat>
  <Paragraphs>34</Paragraphs>
  <Slides>21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MSTTPC1</cp:lastModifiedBy>
  <cp:revision>36</cp:revision>
  <dcterms:created xsi:type="dcterms:W3CDTF">2017-05-09T09:36:52Z</dcterms:created>
  <dcterms:modified xsi:type="dcterms:W3CDTF">2023-10-17T02:47:18Z</dcterms:modified>
</cp:coreProperties>
</file>