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9" r:id="rId4"/>
    <p:sldId id="270" r:id="rId5"/>
    <p:sldId id="257" r:id="rId6"/>
    <p:sldId id="258" r:id="rId7"/>
    <p:sldId id="271" r:id="rId8"/>
    <p:sldId id="272" r:id="rId9"/>
    <p:sldId id="273" r:id="rId10"/>
    <p:sldId id="264" r:id="rId11"/>
    <p:sldId id="265" r:id="rId12"/>
    <p:sldId id="262" r:id="rId13"/>
    <p:sldId id="259" r:id="rId14"/>
    <p:sldId id="260" r:id="rId15"/>
    <p:sldId id="263" r:id="rId16"/>
    <p:sldId id="266" r:id="rId17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9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6C7E8-AA5D-1BF9-528B-0BFC924A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564F-D1D1-4A0A-A0C6-DD6973E17C49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11184-85A7-5316-E40C-6C7A0454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36815-3C63-3FA0-7ABA-EE472052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1551-4DE4-4255-A8C6-5CBBEA09897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2010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60D9C-4ECF-91DF-A3A8-71EA2884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F43E6-7DA8-4411-BDF3-88C2AFE91F7B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C94C3-46D5-E583-E509-FA38FF90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E858D-8B23-4667-A4E3-00B56BE6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FCA4-B1AD-4722-8041-D8023872F8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0475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D34A7-96BF-B1E8-9E7F-170E655E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6CDD-76D5-4C05-8519-F7F20622A2C6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8ABB5-FC44-5B34-D545-726C39F1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FD2FC-2592-5418-EBE1-9A649B9D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EF02-F111-468E-8C27-0DB2CAC8339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7209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B45D0-55A9-759F-68D1-8C7E9A396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035F-1AEF-4CD3-8EBE-EDD4B86D34DB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B8C9-6694-635D-6EFD-5C723E64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9C4A-41DD-BAAC-FD27-99AB98B4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7254-EA8F-463F-9A4E-E677327DCD3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2987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1C0B0-84D1-FF0F-FCB4-DA038EFF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C633-14F3-4B86-A759-F6069D6255FE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FBAB9-7D2B-15E0-AAF4-CD89178F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1BC06-E4F2-A7C0-4BDB-C9A9E3E5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A1C9-415D-4B77-913F-B927A9584D8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6243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0CF6CB-FE9C-0EA0-C41F-113478EB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86FB-0700-4818-AC3D-BA2E9F220645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0790E2-88A9-AA91-5CDE-7E34829D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57B3AE-3B4D-E2C6-10F5-50F373BA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B75E-DF4C-4578-A12E-84BD1B95CB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9908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DF1F8B-643C-F59B-3B01-F408291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DF7B-3844-4A20-A80C-6D65E06DBDB7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CB1593-04B5-B6C2-0D25-D7C65884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E38AA-133E-3BD0-9F35-797D8B07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F542-7DFC-4787-920D-326CF6A1356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239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6ADF59-37B5-E8A3-358C-DCBA735E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24DDD-2361-43EA-973E-5F796042F0F3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030F02-E14D-D940-6A67-1C654BBB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9813BD-F956-E4D6-5F75-E50349FF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0086-6C37-48A0-B77D-41B99715A10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9318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7557BE-FEB8-BBDA-9BE6-9A15C340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3F5F-C4E4-4222-A0CB-EB7B7413ABBD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1FD60A-E7B0-AD40-60DA-8C2F29FF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25E278-19C2-6E39-FA58-C25F3FC1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9A828-4DFE-4177-94D3-E31EE368A42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7780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318EAC-9946-70E7-60E2-E4CEA2922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214B-2021-41A6-8E77-A5CAE4809588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09B3A1-D223-E3A6-0F4A-579261FD1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194F73-0B3C-353F-8E95-4E82591A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E4F7-3BC5-4A58-8634-EC8407D5335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2615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CE3CDD-6F84-F27F-025A-5041D119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56C5-4BAD-4B07-94B1-C24AB84DB9C0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4BF270-0C61-6409-F8E5-073B0178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28A496-7572-5DB5-5BF8-369EC45A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C5B9-70C3-44DC-9189-8F2A037180D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1172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EEB74F4-D7D4-07B8-B8D3-C9630BB678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F277CA-F7FB-D8FC-9CC7-9B9B857921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2C402-9D13-CC58-D963-6F7C9540D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4A92CD-B4E9-4114-946D-0E0BF87FB467}" type="datetimeFigureOut">
              <a:rPr lang="vi-VN"/>
              <a:pPr>
                <a:defRPr/>
              </a:pPr>
              <a:t>08/10/2023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9409-9020-47BF-6848-4C47FB2EA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277C7-FD7D-0D99-1FEF-A3D18EC06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567435-7765-4D5A-8D60-050134D8847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audio" Target="file:///D:\MGL%20A4_2022%20-%202023\HANG\DO%20DUNG%20DAY\3.%20MGL\VAN%20HOC\THO%20TINH%20BAN\ghi%20&#226;m\S8.m4a" TargetMode="External"/><Relationship Id="rId6" Type="http://schemas.openxmlformats.org/officeDocument/2006/relationships/slide" Target="slide15.xml"/><Relationship Id="rId5" Type="http://schemas.openxmlformats.org/officeDocument/2006/relationships/image" Target="../media/image6.jpeg"/><Relationship Id="rId4" Type="http://schemas.openxmlformats.org/officeDocument/2006/relationships/slide" Target="slide13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GL%20A4_2022%20-%202023\HANG\DO%20DUNG%20DAY\3.%20MGL\VAN%20HOC\THO%20TINH%20BAN\TRA%20LOI%20SAI.mp3" TargetMode="Externa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GL%20A4_2022%20-%202023\HANG\DO%20DUNG%20DAY\3.%20MGL\VAN%20HOC\THO%20TINH%20BAN\TRA%20LOI%20SAI.mp3" TargetMode="Externa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MGL%20A4_2022%20-%202023\HANG\DO%20DUNG%20DAY\3.%20MGL\VAN%20HOC\THO%20TINH%20BAN\ghi%20&#226;m\S2.m4a" TargetMode="External"/><Relationship Id="rId1" Type="http://schemas.openxmlformats.org/officeDocument/2006/relationships/audio" Target="file:///D:\MGL%20A4_2022%20-%202023\HANG\DO%20DUNG%20DAY\3.%20MGL\VAN%20HOC\THO%20TINH%20BAN\ghi%20&#226;m\S1.m4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GL%20A4_2022%20-%202023\HANG\DO%20DUNG%20DAY\3.%20MGL\VAN%20HOC\THO%20TINH%20BAN\ghi%20&#226;m\S3.m4a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MGL%20A4_2022%20-%202023\HANG\DO%20DUNG%20DAY\3.%20MGL\VAN%20HOC\THO%20TINH%20BAN\ghi%20&#226;m\S2.m4a" TargetMode="External"/><Relationship Id="rId1" Type="http://schemas.openxmlformats.org/officeDocument/2006/relationships/audio" Target="file:///D:\MGL%20A4_2022%20-%202023\HANG\DO%20DUNG%20DAY\3.%20MGL\VAN%20HOC\THO%20TINH%20BAN\ghi%20&#226;m\S1.m4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GL%20A4_2022%20-%202023\HANG\DO%20DUNG%20DAY\3.%20MGL\VAN%20HOC\THO%20TINH%20BAN\ghi%20&#226;m\S5.m4a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GL%20A4_2022%20-%202023\HANG\DO%20DUNG%20DAY\3.%20MGL\VAN%20HOC\THO%20TINH%20BAN\ghi%20&#226;m\S6.m4a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GL%20A4_2022%20-%202023\HANG\DO%20DUNG%20DAY\3.%20MGL\VAN%20HOC\THO%20TINH%20BAN\ghi%20&#226;m\S7.m4a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cdn4.vectorstock.com/i/1000x1000/82/18/animal-cartoon-frame-border-template-vector-6588218.jpg">
            <a:extLst>
              <a:ext uri="{FF2B5EF4-FFF2-40B4-BE49-F238E27FC236}">
                <a16:creationId xmlns:a16="http://schemas.microsoft.com/office/drawing/2014/main" id="{8A1F38B3-4F9A-63B3-E2B6-21B3D64A89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262313C2-F089-F953-F035-E387BE61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9"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Box 2">
            <a:extLst>
              <a:ext uri="{FF2B5EF4-FFF2-40B4-BE49-F238E27FC236}">
                <a16:creationId xmlns:a16="http://schemas.microsoft.com/office/drawing/2014/main" id="{A209F4C4-D677-C130-0FA4-0C82FB339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781300"/>
            <a:ext cx="38877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Bài thơ 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6000" b="1" dirty="0">
                <a:solidFill>
                  <a:schemeClr val="bg1"/>
                </a:solidFill>
                <a:latin typeface="Calibri" panose="020F0502020204030204" pitchFamily="34" charset="0"/>
              </a:rPr>
              <a:t>Tình bạn</a:t>
            </a:r>
            <a:endParaRPr lang="vi-VN" alt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Âu</a:t>
            </a:r>
            <a:r>
              <a:rPr lang="en-US" altLang="en-US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Diệu</a:t>
            </a:r>
            <a:r>
              <a:rPr lang="en-US" altLang="en-US" sz="18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Hương</a:t>
            </a:r>
            <a:endParaRPr lang="vi-VN" altLang="en-US" sz="18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3" name="TextBox 3">
            <a:extLst>
              <a:ext uri="{FF2B5EF4-FFF2-40B4-BE49-F238E27FC236}">
                <a16:creationId xmlns:a16="http://schemas.microsoft.com/office/drawing/2014/main" id="{A42448C2-F5FC-291D-9515-AA4006063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2060575"/>
            <a:ext cx="3960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Trường mầm non </a:t>
            </a:r>
            <a:r>
              <a:rPr lang="en-US" altLang="en-US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Gia </a:t>
            </a:r>
            <a:r>
              <a:rPr lang="en-US" altLang="en-US" sz="16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Quất</a:t>
            </a:r>
            <a:endParaRPr lang="vi-VN" altLang="en-US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61ED75-E971-A755-6A80-76F06F22F9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thinThick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DBB7EF-4234-0E59-E699-F51AFE543C6D}"/>
              </a:ext>
            </a:extLst>
          </p:cNvPr>
          <p:cNvSpPr/>
          <p:nvPr/>
        </p:nvSpPr>
        <p:spPr>
          <a:xfrm>
            <a:off x="2057400" y="596844"/>
            <a:ext cx="8077200" cy="168002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314522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9900" b="1" dirty="0" err="1">
                <a:solidFill>
                  <a:srgbClr val="002060"/>
                </a:solidFill>
                <a:latin typeface=".VnArial" pitchFamily="34" charset="0"/>
                <a:cs typeface="Arial" charset="0"/>
              </a:rPr>
              <a:t>Trß</a:t>
            </a:r>
            <a:r>
              <a:rPr lang="en-US" sz="19900" b="1" dirty="0">
                <a:solidFill>
                  <a:srgbClr val="002060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19900" b="1" err="1">
                <a:solidFill>
                  <a:srgbClr val="002060"/>
                </a:solidFill>
                <a:latin typeface=".VnArial" pitchFamily="34" charset="0"/>
                <a:cs typeface="Arial" charset="0"/>
              </a:rPr>
              <a:t>ch¬i</a:t>
            </a:r>
            <a:r>
              <a:rPr lang="en-US" sz="19900" b="1">
                <a:solidFill>
                  <a:srgbClr val="002060"/>
                </a:solidFill>
                <a:latin typeface=".VnArial" pitchFamily="34" charset="0"/>
                <a:cs typeface="Arial" charset="0"/>
              </a:rPr>
              <a:t> “Ai nhanh ai giỏi”</a:t>
            </a:r>
            <a:endParaRPr lang="en-US" sz="19900" b="1" dirty="0">
              <a:solidFill>
                <a:srgbClr val="002060"/>
              </a:solidFill>
              <a:latin typeface=".VnArial" pitchFamily="34" charset="0"/>
              <a:cs typeface="Arial" charset="0"/>
            </a:endParaRPr>
          </a:p>
        </p:txBody>
      </p:sp>
      <p:pic>
        <p:nvPicPr>
          <p:cNvPr id="11268" name="Picture 2" descr="http://mnquangtrung.pgdtpthainguyen.edu.vn/upload/s/20171225/401ffb2b97bc76dd36181bc5755f1276DSC06680a_257E1.jpg">
            <a:hlinkClick r:id="rId4" action="ppaction://hlinksldjump"/>
            <a:extLst>
              <a:ext uri="{FF2B5EF4-FFF2-40B4-BE49-F238E27FC236}">
                <a16:creationId xmlns:a16="http://schemas.microsoft.com/office/drawing/2014/main" id="{AD9C245C-E079-6B04-22D9-FE843FB7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4291"/>
          <a:stretch>
            <a:fillRect/>
          </a:stretch>
        </p:blipFill>
        <p:spPr bwMode="auto">
          <a:xfrm>
            <a:off x="2087563" y="3482975"/>
            <a:ext cx="378936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BB8A1A69-2434-3BD3-E351-F47FC29EF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471863"/>
            <a:ext cx="381635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Box 1">
            <a:extLst>
              <a:ext uri="{FF2B5EF4-FFF2-40B4-BE49-F238E27FC236}">
                <a16:creationId xmlns:a16="http://schemas.microsoft.com/office/drawing/2014/main" id="{420FC23D-C2EF-3770-94B2-9DE0EFDE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2840038"/>
            <a:ext cx="541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endParaRPr lang="vi-VN" altLang="en-US" sz="36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271" name="TextBox 7">
            <a:extLst>
              <a:ext uri="{FF2B5EF4-FFF2-40B4-BE49-F238E27FC236}">
                <a16:creationId xmlns:a16="http://schemas.microsoft.com/office/drawing/2014/main" id="{AD08D15F-1D33-02E9-8E31-FFEDC1298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2843213"/>
            <a:ext cx="539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endParaRPr lang="vi-VN" altLang="en-US" sz="36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272" name="Picture 8">
            <a:hlinkClick r:id="" action="ppaction://noaction">
              <a:snd r:embed="rId2" name="DOAN 1.wav"/>
            </a:hlinkClick>
            <a:extLst>
              <a:ext uri="{FF2B5EF4-FFF2-40B4-BE49-F238E27FC236}">
                <a16:creationId xmlns:a16="http://schemas.microsoft.com/office/drawing/2014/main" id="{B8CF784E-C2F8-9ADB-8BF5-FD73304E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354138"/>
            <a:ext cx="11303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8.m4a">
            <a:hlinkClick r:id="" action="ppaction://media"/>
            <a:extLst>
              <a:ext uri="{FF2B5EF4-FFF2-40B4-BE49-F238E27FC236}">
                <a16:creationId xmlns:a16="http://schemas.microsoft.com/office/drawing/2014/main" id="{89649B0D-D1A2-64E2-8956-6D6CE30051F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013" y="3933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OAN 1.wav">
            <a:hlinkClick r:id="" action="ppaction://media"/>
            <a:extLst>
              <a:ext uri="{FF2B5EF4-FFF2-40B4-BE49-F238E27FC236}">
                <a16:creationId xmlns:a16="http://schemas.microsoft.com/office/drawing/2014/main" id="{01FC8CEC-7531-6948-10F4-E61510FA4947}"/>
              </a:ext>
            </a:extLst>
          </p:cNvPr>
          <p:cNvPicPr>
            <a:picLocks noRot="1" noChangeAspect="1"/>
          </p:cNvPicPr>
          <p:nvPr>
            <a:wavAudioFile r:embed="rId2" name="DOAN 1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838" y="6219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1BF5F6-CFC2-0715-A8C6-99C31F7501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thinThick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C84098-78A6-483C-FC8B-6C4EDCB58292}"/>
              </a:ext>
            </a:extLst>
          </p:cNvPr>
          <p:cNvSpPr/>
          <p:nvPr/>
        </p:nvSpPr>
        <p:spPr>
          <a:xfrm>
            <a:off x="2057400" y="596844"/>
            <a:ext cx="8077200" cy="168002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314522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9900" b="1" dirty="0" err="1">
                <a:solidFill>
                  <a:srgbClr val="002060"/>
                </a:solidFill>
                <a:latin typeface=".VnArial" pitchFamily="34" charset="0"/>
                <a:cs typeface="Arial" charset="0"/>
              </a:rPr>
              <a:t>Trß</a:t>
            </a:r>
            <a:r>
              <a:rPr lang="en-US" sz="19900" b="1" dirty="0">
                <a:solidFill>
                  <a:srgbClr val="002060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19900" b="1" err="1">
                <a:solidFill>
                  <a:srgbClr val="002060"/>
                </a:solidFill>
                <a:latin typeface=".VnArial" pitchFamily="34" charset="0"/>
                <a:cs typeface="Arial" charset="0"/>
              </a:rPr>
              <a:t>ch¬i</a:t>
            </a:r>
            <a:r>
              <a:rPr lang="en-US" sz="19900" b="1">
                <a:solidFill>
                  <a:srgbClr val="002060"/>
                </a:solidFill>
                <a:latin typeface=".VnArial" pitchFamily="34" charset="0"/>
                <a:cs typeface="Arial" charset="0"/>
              </a:rPr>
              <a:t> “Ai nhanh ai giỏi”</a:t>
            </a:r>
            <a:endParaRPr lang="en-US" sz="19900" b="1" dirty="0">
              <a:solidFill>
                <a:srgbClr val="002060"/>
              </a:solidFill>
              <a:latin typeface=".VnArial" pitchFamily="34" charset="0"/>
              <a:cs typeface="Arial" charset="0"/>
            </a:endParaRPr>
          </a:p>
        </p:txBody>
      </p:sp>
      <p:pic>
        <p:nvPicPr>
          <p:cNvPr id="12292" name="Picture 2" descr="http://mnquangtrung.pgdtpthainguyen.edu.vn/upload/s/20171225/401ffb2b97bc76dd36181bc5755f1276DSC06680a_257E1.jpg">
            <a:hlinkClick r:id="rId3" action="ppaction://hlinksldjump"/>
            <a:extLst>
              <a:ext uri="{FF2B5EF4-FFF2-40B4-BE49-F238E27FC236}">
                <a16:creationId xmlns:a16="http://schemas.microsoft.com/office/drawing/2014/main" id="{97CADE0A-835E-1949-041F-1AC20108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4291"/>
          <a:stretch>
            <a:fillRect/>
          </a:stretch>
        </p:blipFill>
        <p:spPr bwMode="auto">
          <a:xfrm>
            <a:off x="2087563" y="3482975"/>
            <a:ext cx="378936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8E11B1FA-9437-2FE5-CDCF-3517242D8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3471863"/>
            <a:ext cx="381635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Box 1">
            <a:extLst>
              <a:ext uri="{FF2B5EF4-FFF2-40B4-BE49-F238E27FC236}">
                <a16:creationId xmlns:a16="http://schemas.microsoft.com/office/drawing/2014/main" id="{5790D5E5-C8AB-FD6C-50D3-F40F4BD9A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2840038"/>
            <a:ext cx="541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endParaRPr lang="vi-VN" altLang="en-US" sz="36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295" name="TextBox 7">
            <a:extLst>
              <a:ext uri="{FF2B5EF4-FFF2-40B4-BE49-F238E27FC236}">
                <a16:creationId xmlns:a16="http://schemas.microsoft.com/office/drawing/2014/main" id="{21A07CC1-CC88-4503-EBDE-CFAF2C615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2843213"/>
            <a:ext cx="539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endParaRPr lang="vi-VN" altLang="en-US" sz="3600" b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2296" name="Picture 8">
            <a:hlinkClick r:id="" action="ppaction://noaction">
              <a:snd r:embed="rId1" name="DOAN 2.wav"/>
            </a:hlinkClick>
            <a:extLst>
              <a:ext uri="{FF2B5EF4-FFF2-40B4-BE49-F238E27FC236}">
                <a16:creationId xmlns:a16="http://schemas.microsoft.com/office/drawing/2014/main" id="{6BA8D72F-E92E-97CD-D574-70EB8BE79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354138"/>
            <a:ext cx="11303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DOAN 2.wav">
            <a:hlinkClick r:id="" action="ppaction://media"/>
            <a:extLst>
              <a:ext uri="{FF2B5EF4-FFF2-40B4-BE49-F238E27FC236}">
                <a16:creationId xmlns:a16="http://schemas.microsoft.com/office/drawing/2014/main" id="{9049BFB3-56CB-FC40-8379-2A3B0610289B}"/>
              </a:ext>
            </a:extLst>
          </p:cNvPr>
          <p:cNvPicPr>
            <a:picLocks noRot="1" noChangeAspect="1"/>
          </p:cNvPicPr>
          <p:nvPr>
            <a:wavAudioFile r:embed="rId1" name="DOAN 2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113" y="5732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cdn4.vectorstock.com/i/1000x1000/82/18/animal-cartoon-frame-border-template-vector-6588218.jpg">
            <a:extLst>
              <a:ext uri="{FF2B5EF4-FFF2-40B4-BE49-F238E27FC236}">
                <a16:creationId xmlns:a16="http://schemas.microsoft.com/office/drawing/2014/main" id="{E9D36DBE-104A-542E-73C6-CDC61DBB4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7AC40563-A4FD-DFAE-8D89-AF9C77E4A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9"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Box 2">
            <a:extLst>
              <a:ext uri="{FF2B5EF4-FFF2-40B4-BE49-F238E27FC236}">
                <a16:creationId xmlns:a16="http://schemas.microsoft.com/office/drawing/2014/main" id="{89B228CF-FBB3-70D8-76FD-58AE114A0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781300"/>
            <a:ext cx="38877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4400">
                <a:solidFill>
                  <a:schemeClr val="bg1"/>
                </a:solidFill>
                <a:latin typeface="Calibri" panose="020F0502020204030204" pitchFamily="34" charset="0"/>
              </a:rPr>
              <a:t>Bài thơ 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6000" b="1">
                <a:solidFill>
                  <a:schemeClr val="bg1"/>
                </a:solidFill>
                <a:latin typeface="Calibri" panose="020F0502020204030204" pitchFamily="34" charset="0"/>
              </a:rPr>
              <a:t>Tình bạn</a:t>
            </a:r>
            <a:endParaRPr lang="vi-VN" altLang="en-US" sz="1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1800" i="1">
                <a:solidFill>
                  <a:schemeClr val="bg1"/>
                </a:solidFill>
                <a:latin typeface="Calibri" panose="020F0502020204030204" pitchFamily="34" charset="0"/>
              </a:rPr>
              <a:t>Trần Thị Hương</a:t>
            </a:r>
          </a:p>
        </p:txBody>
      </p:sp>
      <p:sp>
        <p:nvSpPr>
          <p:cNvPr id="13317" name="TextBox 3">
            <a:extLst>
              <a:ext uri="{FF2B5EF4-FFF2-40B4-BE49-F238E27FC236}">
                <a16:creationId xmlns:a16="http://schemas.microsoft.com/office/drawing/2014/main" id="{E8451DF2-9CC4-D887-C3F8-E05070AE7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2060575"/>
            <a:ext cx="3960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600" i="1">
                <a:solidFill>
                  <a:schemeClr val="bg1"/>
                </a:solidFill>
                <a:latin typeface="Calibri" panose="020F0502020204030204" pitchFamily="34" charset="0"/>
              </a:rPr>
              <a:t>Trường mầm non Hoa Thủy Tiên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600" i="1">
                <a:solidFill>
                  <a:schemeClr val="bg1"/>
                </a:solidFill>
                <a:latin typeface="Calibri" panose="020F0502020204030204" pitchFamily="34" charset="0"/>
              </a:rPr>
              <a:t>Lớp mẫu giáo lớn A4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33D94C73-FF27-0D75-84CF-988DFC622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998538"/>
            <a:ext cx="1925637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Hôm nay đến lớp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Thấy vắng thỏ nâu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Các bạn hỏi nhau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Thỏ đi đâu thế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Gấu liền nói khẻ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Thỏ bị ốm rồi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Này các bạn ơi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Đi thăm thỏ nhé!</a:t>
            </a:r>
          </a:p>
        </p:txBody>
      </p:sp>
      <p:pic>
        <p:nvPicPr>
          <p:cNvPr id="6147" name="Picture 2" descr="http://mnquangtrung.pgdtpthainguyen.edu.vn/upload/s/20171225/401ffb2b97bc76dd36181bc5755f1276DSC06680a_257E1.jpg">
            <a:extLst>
              <a:ext uri="{FF2B5EF4-FFF2-40B4-BE49-F238E27FC236}">
                <a16:creationId xmlns:a16="http://schemas.microsoft.com/office/drawing/2014/main" id="{1CB6C1CB-3DB8-F7AE-926E-E13430A24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4291"/>
          <a:stretch>
            <a:fillRect/>
          </a:stretch>
        </p:blipFill>
        <p:spPr bwMode="auto">
          <a:xfrm>
            <a:off x="3719513" y="692150"/>
            <a:ext cx="6840537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  <a:extLst>
              <a:ext uri="{FF2B5EF4-FFF2-40B4-BE49-F238E27FC236}">
                <a16:creationId xmlns:a16="http://schemas.microsoft.com/office/drawing/2014/main" id="{F0D99423-D7E0-684D-3C28-F6766642F80B}"/>
              </a:ext>
            </a:extLst>
          </p:cNvPr>
          <p:cNvSpPr/>
          <p:nvPr/>
        </p:nvSpPr>
        <p:spPr>
          <a:xfrm>
            <a:off x="2332038" y="6021388"/>
            <a:ext cx="561975" cy="57626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55EDD7E-94D2-39F4-6928-0515AA132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0713"/>
            <a:ext cx="6840538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1">
            <a:extLst>
              <a:ext uri="{FF2B5EF4-FFF2-40B4-BE49-F238E27FC236}">
                <a16:creationId xmlns:a16="http://schemas.microsoft.com/office/drawing/2014/main" id="{995E660D-9140-E459-DE24-B970AE7A8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513" y="549275"/>
            <a:ext cx="2286000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Gấu tôi mua khế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Khế ngọt lại thanh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Mèo tôi mua chanh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Đánh đường mát ngọt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Hươu mua sữa bột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Nai, sữa đậu nành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Chúc bạn khỏe nhanh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Cùng nhau đến lớp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Học tập thật tốt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Xứng đáng cháu ngoan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Trò giỏi đoàn kết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Thắm tình bè bạn.</a:t>
            </a:r>
          </a:p>
        </p:txBody>
      </p:sp>
      <p:sp>
        <p:nvSpPr>
          <p:cNvPr id="4" name="Right Arrow 3">
            <a:hlinkClick r:id="rId4" action="ppaction://hlinksldjump"/>
            <a:extLst>
              <a:ext uri="{FF2B5EF4-FFF2-40B4-BE49-F238E27FC236}">
                <a16:creationId xmlns:a16="http://schemas.microsoft.com/office/drawing/2014/main" id="{F2E113A1-E16D-C26C-F2CD-47012EA0B565}"/>
              </a:ext>
            </a:extLst>
          </p:cNvPr>
          <p:cNvSpPr/>
          <p:nvPr/>
        </p:nvSpPr>
        <p:spPr>
          <a:xfrm>
            <a:off x="9336088" y="6092825"/>
            <a:ext cx="563562" cy="57626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9B49CE93-0C9B-7629-57E0-065B1BC2E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79500"/>
            <a:ext cx="6499225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B9D159DE-9633-316F-7905-D23D389D0BB8}"/>
              </a:ext>
            </a:extLst>
          </p:cNvPr>
          <p:cNvSpPr/>
          <p:nvPr/>
        </p:nvSpPr>
        <p:spPr>
          <a:xfrm>
            <a:off x="7319963" y="404813"/>
            <a:ext cx="3024187" cy="2447925"/>
          </a:xfrm>
          <a:prstGeom prst="wedgeEllipseCallout">
            <a:avLst>
              <a:gd name="adj1" fmla="val -55218"/>
              <a:gd name="adj2" fmla="val 60840"/>
            </a:avLst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8702C14F-7E4E-22FE-F77C-724321DAE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1196975"/>
            <a:ext cx="3259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alibri" panose="020F0502020204030204" pitchFamily="34" charset="0"/>
              </a:rPr>
              <a:t>Bạn sai rồi</a:t>
            </a:r>
            <a:endParaRPr lang="vi-VN" altLang="en-US" sz="4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ight Arrow 6">
            <a:hlinkClick r:id="rId4" action="ppaction://hlinksldjump"/>
            <a:extLst>
              <a:ext uri="{FF2B5EF4-FFF2-40B4-BE49-F238E27FC236}">
                <a16:creationId xmlns:a16="http://schemas.microsoft.com/office/drawing/2014/main" id="{AC9D26E3-82DC-A270-2209-83D0F5F52B88}"/>
              </a:ext>
            </a:extLst>
          </p:cNvPr>
          <p:cNvSpPr/>
          <p:nvPr/>
        </p:nvSpPr>
        <p:spPr>
          <a:xfrm>
            <a:off x="9336088" y="6092825"/>
            <a:ext cx="563562" cy="5762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chemeClr val="bg1"/>
              </a:solidFill>
            </a:endParaRPr>
          </a:p>
        </p:txBody>
      </p:sp>
      <p:pic>
        <p:nvPicPr>
          <p:cNvPr id="2" name="TRA LOI SAI.mp3">
            <a:hlinkClick r:id="" action="ppaction://media"/>
            <a:extLst>
              <a:ext uri="{FF2B5EF4-FFF2-40B4-BE49-F238E27FC236}">
                <a16:creationId xmlns:a16="http://schemas.microsoft.com/office/drawing/2014/main" id="{BB713A0A-7F8B-026B-FCD6-B897C2FAE65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013" y="4292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B1D9C0ED-F1D0-784C-3BE6-A88FE4F83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79500"/>
            <a:ext cx="6499225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CB74C16F-CE66-D4FF-32EB-DAD36586271E}"/>
              </a:ext>
            </a:extLst>
          </p:cNvPr>
          <p:cNvSpPr/>
          <p:nvPr/>
        </p:nvSpPr>
        <p:spPr>
          <a:xfrm>
            <a:off x="7319963" y="404813"/>
            <a:ext cx="3024187" cy="2447925"/>
          </a:xfrm>
          <a:prstGeom prst="wedgeEllipseCallout">
            <a:avLst>
              <a:gd name="adj1" fmla="val -55218"/>
              <a:gd name="adj2" fmla="val 60840"/>
            </a:avLst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494BE327-CFDE-8BEC-F087-27A493CAD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1196975"/>
            <a:ext cx="3259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alibri" panose="020F0502020204030204" pitchFamily="34" charset="0"/>
              </a:rPr>
              <a:t>Bạn sai rồi</a:t>
            </a:r>
            <a:endParaRPr lang="vi-VN" altLang="en-US" sz="4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ight Arrow 6">
            <a:hlinkClick r:id="rId4" action="ppaction://hlinksldjump"/>
            <a:extLst>
              <a:ext uri="{FF2B5EF4-FFF2-40B4-BE49-F238E27FC236}">
                <a16:creationId xmlns:a16="http://schemas.microsoft.com/office/drawing/2014/main" id="{50833830-077F-B73B-7FF0-1BAA9290D1B7}"/>
              </a:ext>
            </a:extLst>
          </p:cNvPr>
          <p:cNvSpPr/>
          <p:nvPr/>
        </p:nvSpPr>
        <p:spPr>
          <a:xfrm>
            <a:off x="9336088" y="6092825"/>
            <a:ext cx="563562" cy="5762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chemeClr val="bg1"/>
              </a:solidFill>
            </a:endParaRPr>
          </a:p>
        </p:txBody>
      </p:sp>
      <p:pic>
        <p:nvPicPr>
          <p:cNvPr id="2" name="TRA LOI SAI.mp3">
            <a:hlinkClick r:id="" action="ppaction://media"/>
            <a:extLst>
              <a:ext uri="{FF2B5EF4-FFF2-40B4-BE49-F238E27FC236}">
                <a16:creationId xmlns:a16="http://schemas.microsoft.com/office/drawing/2014/main" id="{122C8F17-4B1F-73F8-AB3F-4C3A4D5DB67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dn4.vectorstock.com/i/1000x1000/82/18/animal-cartoon-frame-border-template-vector-6588218.jpg">
            <a:extLst>
              <a:ext uri="{FF2B5EF4-FFF2-40B4-BE49-F238E27FC236}">
                <a16:creationId xmlns:a16="http://schemas.microsoft.com/office/drawing/2014/main" id="{36DBACEA-BDE9-5AF5-12E0-58504E7CFE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7ED6719E-612F-99B6-3AA3-45FDFCB8F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9"/>
          <a:stretch>
            <a:fillRect/>
          </a:stretch>
        </p:blipFill>
        <p:spPr bwMode="auto">
          <a:xfrm>
            <a:off x="0" y="7938"/>
            <a:ext cx="12176125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Box 2">
            <a:extLst>
              <a:ext uri="{FF2B5EF4-FFF2-40B4-BE49-F238E27FC236}">
                <a16:creationId xmlns:a16="http://schemas.microsoft.com/office/drawing/2014/main" id="{DD60D5CF-B255-F367-5039-CBAB831FB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781300"/>
            <a:ext cx="38877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4400">
                <a:solidFill>
                  <a:schemeClr val="bg1"/>
                </a:solidFill>
                <a:latin typeface="Calibri" panose="020F0502020204030204" pitchFamily="34" charset="0"/>
              </a:rPr>
              <a:t>Bài thơ 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6000" b="1">
                <a:solidFill>
                  <a:schemeClr val="bg1"/>
                </a:solidFill>
                <a:latin typeface="Calibri" panose="020F0502020204030204" pitchFamily="34" charset="0"/>
              </a:rPr>
              <a:t>Tình bạn</a:t>
            </a:r>
            <a:endParaRPr lang="vi-VN" altLang="en-US" sz="1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1800" i="1">
                <a:solidFill>
                  <a:schemeClr val="bg1"/>
                </a:solidFill>
                <a:latin typeface="Calibri" panose="020F0502020204030204" pitchFamily="34" charset="0"/>
              </a:rPr>
              <a:t>Trần Thị Hương</a:t>
            </a:r>
          </a:p>
        </p:txBody>
      </p:sp>
      <p:sp>
        <p:nvSpPr>
          <p:cNvPr id="3077" name="TextBox 3">
            <a:extLst>
              <a:ext uri="{FF2B5EF4-FFF2-40B4-BE49-F238E27FC236}">
                <a16:creationId xmlns:a16="http://schemas.microsoft.com/office/drawing/2014/main" id="{212E67CE-45D0-0A17-9F3A-C2B6C13C0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2060575"/>
            <a:ext cx="3960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600" i="1">
                <a:solidFill>
                  <a:schemeClr val="bg1"/>
                </a:solidFill>
                <a:latin typeface="Calibri" panose="020F0502020204030204" pitchFamily="34" charset="0"/>
              </a:rPr>
              <a:t>Trường mầm non Hoa Thủy Tiên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600" i="1">
                <a:solidFill>
                  <a:schemeClr val="bg1"/>
                </a:solidFill>
                <a:latin typeface="Calibri" panose="020F0502020204030204" pitchFamily="34" charset="0"/>
              </a:rPr>
              <a:t>Lớp mẫu giáo lớn A4</a:t>
            </a:r>
          </a:p>
        </p:txBody>
      </p:sp>
      <p:pic>
        <p:nvPicPr>
          <p:cNvPr id="2" name="S1.m4a">
            <a:hlinkClick r:id="" action="ppaction://media"/>
            <a:extLst>
              <a:ext uri="{FF2B5EF4-FFF2-40B4-BE49-F238E27FC236}">
                <a16:creationId xmlns:a16="http://schemas.microsoft.com/office/drawing/2014/main" id="{FD5E6912-10DB-D223-ABEE-A24A27B7B65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113" y="5445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2.m4a">
            <a:hlinkClick r:id="" action="ppaction://media"/>
            <a:extLst>
              <a:ext uri="{FF2B5EF4-FFF2-40B4-BE49-F238E27FC236}">
                <a16:creationId xmlns:a16="http://schemas.microsoft.com/office/drawing/2014/main" id="{AFD758D1-0742-E16A-0098-D797560D3920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363" y="6858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5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9249E7F-EC70-167D-01F6-5A1DA71A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3.m4a">
            <a:hlinkClick r:id="" action="ppaction://media"/>
            <a:extLst>
              <a:ext uri="{FF2B5EF4-FFF2-40B4-BE49-F238E27FC236}">
                <a16:creationId xmlns:a16="http://schemas.microsoft.com/office/drawing/2014/main" id="{F019A528-1BD3-AD12-D3D8-C308EC41F12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275" y="4724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7D20037-2F0B-CEC0-8E80-AA202ED2839D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1341438"/>
            <a:ext cx="2501900" cy="2786062"/>
            <a:chOff x="827584" y="1340768"/>
            <a:chExt cx="2501284" cy="2786453"/>
          </a:xfrm>
        </p:grpSpPr>
        <p:pic>
          <p:nvPicPr>
            <p:cNvPr id="4107" name="Picture 2">
              <a:extLst>
                <a:ext uri="{FF2B5EF4-FFF2-40B4-BE49-F238E27FC236}">
                  <a16:creationId xmlns:a16="http://schemas.microsoft.com/office/drawing/2014/main" id="{76B43B99-3DCE-F2BE-9DAE-E0D2D0ECF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201970"/>
              <a:ext cx="2501284" cy="192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8" name="TextBox 1">
              <a:extLst>
                <a:ext uri="{FF2B5EF4-FFF2-40B4-BE49-F238E27FC236}">
                  <a16:creationId xmlns:a16="http://schemas.microsoft.com/office/drawing/2014/main" id="{B5C7F252-02ED-D46B-AE20-EAE5691A3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8414" y="1340768"/>
              <a:ext cx="54133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Avant" panose="020B7200000000000000" pitchFamily="34" charset="0"/>
                </a:rPr>
                <a:t>1</a:t>
              </a:r>
              <a:endParaRPr lang="vi-VN" altLang="en-US" sz="3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76C379-14AA-5AB4-3B89-44AEE8A19E17}"/>
              </a:ext>
            </a:extLst>
          </p:cNvPr>
          <p:cNvGrpSpPr>
            <a:grpSpLocks/>
          </p:cNvGrpSpPr>
          <p:nvPr/>
        </p:nvGrpSpPr>
        <p:grpSpPr bwMode="auto">
          <a:xfrm>
            <a:off x="5322888" y="1344613"/>
            <a:ext cx="2484437" cy="2782887"/>
            <a:chOff x="3798908" y="1343943"/>
            <a:chExt cx="2483942" cy="2783278"/>
          </a:xfrm>
        </p:grpSpPr>
        <p:pic>
          <p:nvPicPr>
            <p:cNvPr id="4105" name="Picture 4">
              <a:extLst>
                <a:ext uri="{FF2B5EF4-FFF2-40B4-BE49-F238E27FC236}">
                  <a16:creationId xmlns:a16="http://schemas.microsoft.com/office/drawing/2014/main" id="{9773B58F-8B5D-59E5-82F1-EBA7D5FD68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7" r="11412" b="6181"/>
            <a:stretch>
              <a:fillRect/>
            </a:stretch>
          </p:blipFill>
          <p:spPr bwMode="auto">
            <a:xfrm>
              <a:off x="3798908" y="2201969"/>
              <a:ext cx="2483942" cy="1925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6" name="TextBox 7">
              <a:extLst>
                <a:ext uri="{FF2B5EF4-FFF2-40B4-BE49-F238E27FC236}">
                  <a16:creationId xmlns:a16="http://schemas.microsoft.com/office/drawing/2014/main" id="{1886DF8A-A1BD-9729-EF72-AC23A321A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032" y="1343943"/>
              <a:ext cx="5397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Avant" panose="020B7200000000000000" pitchFamily="34" charset="0"/>
                </a:rPr>
                <a:t>2</a:t>
              </a:r>
              <a:endParaRPr lang="vi-VN" altLang="en-US" sz="3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95E7B0-2F63-3C63-3463-D159426F39A2}"/>
              </a:ext>
            </a:extLst>
          </p:cNvPr>
          <p:cNvGrpSpPr>
            <a:grpSpLocks/>
          </p:cNvGrpSpPr>
          <p:nvPr/>
        </p:nvGrpSpPr>
        <p:grpSpPr bwMode="auto">
          <a:xfrm>
            <a:off x="3152775" y="868363"/>
            <a:ext cx="3735388" cy="4160837"/>
            <a:chOff x="827584" y="1340768"/>
            <a:chExt cx="2501284" cy="2786453"/>
          </a:xfrm>
        </p:grpSpPr>
        <p:pic>
          <p:nvPicPr>
            <p:cNvPr id="4103" name="Picture 2">
              <a:extLst>
                <a:ext uri="{FF2B5EF4-FFF2-40B4-BE49-F238E27FC236}">
                  <a16:creationId xmlns:a16="http://schemas.microsoft.com/office/drawing/2014/main" id="{5D659B63-616D-FE65-7411-0B813993C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201970"/>
              <a:ext cx="2501284" cy="192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4" name="TextBox 1">
              <a:extLst>
                <a:ext uri="{FF2B5EF4-FFF2-40B4-BE49-F238E27FC236}">
                  <a16:creationId xmlns:a16="http://schemas.microsoft.com/office/drawing/2014/main" id="{A2C332EC-D34D-1D5C-491E-C0B59F501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8414" y="1340768"/>
              <a:ext cx="541338" cy="43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Avant" panose="020B7200000000000000" pitchFamily="34" charset="0"/>
                </a:rPr>
                <a:t>1</a:t>
              </a:r>
              <a:endParaRPr lang="vi-VN" altLang="en-US" sz="3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cdn4.vectorstock.com/i/1000x1000/82/18/animal-cartoon-frame-border-template-vector-6588218.jpg">
            <a:extLst>
              <a:ext uri="{FF2B5EF4-FFF2-40B4-BE49-F238E27FC236}">
                <a16:creationId xmlns:a16="http://schemas.microsoft.com/office/drawing/2014/main" id="{1E2998E9-78C0-9BC9-5960-ABA77A2AE6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2F3715AF-EEEA-3758-EA86-52136E41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9"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Box 2">
            <a:extLst>
              <a:ext uri="{FF2B5EF4-FFF2-40B4-BE49-F238E27FC236}">
                <a16:creationId xmlns:a16="http://schemas.microsoft.com/office/drawing/2014/main" id="{1BE30113-F3AB-5E51-B561-55B35C579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781300"/>
            <a:ext cx="38877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4400">
                <a:solidFill>
                  <a:schemeClr val="bg1"/>
                </a:solidFill>
                <a:latin typeface="Calibri" panose="020F0502020204030204" pitchFamily="34" charset="0"/>
              </a:rPr>
              <a:t>Bài thơ 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6000" b="1">
                <a:solidFill>
                  <a:schemeClr val="bg1"/>
                </a:solidFill>
                <a:latin typeface="Calibri" panose="020F0502020204030204" pitchFamily="34" charset="0"/>
              </a:rPr>
              <a:t>Tình bạn</a:t>
            </a:r>
            <a:endParaRPr lang="vi-VN" altLang="en-US" sz="1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vi-VN" altLang="en-US" sz="1800" i="1">
                <a:solidFill>
                  <a:schemeClr val="bg1"/>
                </a:solidFill>
                <a:latin typeface="Calibri" panose="020F0502020204030204" pitchFamily="34" charset="0"/>
              </a:rPr>
              <a:t>Trần Thị Hương</a:t>
            </a:r>
          </a:p>
        </p:txBody>
      </p:sp>
      <p:sp>
        <p:nvSpPr>
          <p:cNvPr id="5125" name="TextBox 3">
            <a:extLst>
              <a:ext uri="{FF2B5EF4-FFF2-40B4-BE49-F238E27FC236}">
                <a16:creationId xmlns:a16="http://schemas.microsoft.com/office/drawing/2014/main" id="{C8CFF9FB-D5B5-3B9D-690E-EABE5B84C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2060575"/>
            <a:ext cx="3960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600" i="1">
                <a:solidFill>
                  <a:schemeClr val="bg1"/>
                </a:solidFill>
                <a:latin typeface="Calibri" panose="020F0502020204030204" pitchFamily="34" charset="0"/>
              </a:rPr>
              <a:t>Trường mầm non Hoa Thủy Tiên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600" i="1">
                <a:solidFill>
                  <a:schemeClr val="bg1"/>
                </a:solidFill>
                <a:latin typeface="Calibri" panose="020F0502020204030204" pitchFamily="34" charset="0"/>
              </a:rPr>
              <a:t>Lớp mẫu giáo lớn A4</a:t>
            </a:r>
          </a:p>
        </p:txBody>
      </p:sp>
      <p:pic>
        <p:nvPicPr>
          <p:cNvPr id="2" name="S1.m4a">
            <a:hlinkClick r:id="" action="ppaction://media"/>
            <a:extLst>
              <a:ext uri="{FF2B5EF4-FFF2-40B4-BE49-F238E27FC236}">
                <a16:creationId xmlns:a16="http://schemas.microsoft.com/office/drawing/2014/main" id="{3213B5A4-3DBA-1E3E-0BD5-93072DECB7B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113" y="5445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2.m4a">
            <a:hlinkClick r:id="" action="ppaction://media"/>
            <a:extLst>
              <a:ext uri="{FF2B5EF4-FFF2-40B4-BE49-F238E27FC236}">
                <a16:creationId xmlns:a16="http://schemas.microsoft.com/office/drawing/2014/main" id="{0E06329D-3251-EC61-9954-41DDFA1A2322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363" y="6858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3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C2888F2A-9E62-23EC-8596-60B5D4BF7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998538"/>
            <a:ext cx="19256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Hôm nay đến lớp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Thấy vắng thỏ nâu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Các bạn hỏi nhau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Thỏ đi đâu thế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Gấu liền nói khẽ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Thỏ bị ốm rồi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Này các bạn ơi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Đi thăm thỏ nhé!</a:t>
            </a:r>
          </a:p>
        </p:txBody>
      </p:sp>
      <p:pic>
        <p:nvPicPr>
          <p:cNvPr id="6147" name="Picture 2" descr="http://mnquangtrung.pgdtpthainguyen.edu.vn/upload/s/20171225/401ffb2b97bc76dd36181bc5755f1276DSC06680a_257E1.jpg">
            <a:extLst>
              <a:ext uri="{FF2B5EF4-FFF2-40B4-BE49-F238E27FC236}">
                <a16:creationId xmlns:a16="http://schemas.microsoft.com/office/drawing/2014/main" id="{7D57E48E-7087-F2D7-5F8A-9FC78059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4291"/>
          <a:stretch>
            <a:fillRect/>
          </a:stretch>
        </p:blipFill>
        <p:spPr bwMode="auto">
          <a:xfrm>
            <a:off x="3719513" y="692150"/>
            <a:ext cx="6840537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E82E293-304C-0555-C8D9-D4685D60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0713"/>
            <a:ext cx="6840538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1">
            <a:extLst>
              <a:ext uri="{FF2B5EF4-FFF2-40B4-BE49-F238E27FC236}">
                <a16:creationId xmlns:a16="http://schemas.microsoft.com/office/drawing/2014/main" id="{655DEC4A-8DFB-3CC8-7CA2-5C1E850B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513" y="549275"/>
            <a:ext cx="2286000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Gấu tôi mua khế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Khế ngọt lại thanh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Mèo tôi mua chanh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Đánh đường mát ngọt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Hươu mua sữa bột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Nai sữa đậu nành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Chúc bạn khỏe nhanh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Cùng nhau đến lớp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Học tập thật tốt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Xứng đáng cháu ngoan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Trò giỏi đoàn kết</a:t>
            </a:r>
            <a:b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Thắm tình bè bạn.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A6E2D66-5F4F-F099-F950-0AFC57A3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5.m4a">
            <a:hlinkClick r:id="" action="ppaction://media"/>
            <a:extLst>
              <a:ext uri="{FF2B5EF4-FFF2-40B4-BE49-F238E27FC236}">
                <a16:creationId xmlns:a16="http://schemas.microsoft.com/office/drawing/2014/main" id="{ED32ECC9-700D-4AAB-6691-762FC722112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5" y="7389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2" descr="Teddy Yang Sakit Lucu Ilustrasi Stok - Unduh Gambar Sekarang - Beruang  teddy - Boneka, Cedera, Ilustrasi - Citra - iStock">
            <a:extLst>
              <a:ext uri="{FF2B5EF4-FFF2-40B4-BE49-F238E27FC236}">
                <a16:creationId xmlns:a16="http://schemas.microsoft.com/office/drawing/2014/main" id="{899FBBA3-05EF-50A0-E198-950C95829D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8AD582-2BA2-7A58-D372-8EC7074D58FF}"/>
              </a:ext>
            </a:extLst>
          </p:cNvPr>
          <p:cNvGrpSpPr>
            <a:grpSpLocks/>
          </p:cNvGrpSpPr>
          <p:nvPr/>
        </p:nvGrpSpPr>
        <p:grpSpPr bwMode="auto">
          <a:xfrm>
            <a:off x="5303838" y="1341438"/>
            <a:ext cx="2501900" cy="2786062"/>
            <a:chOff x="827584" y="1340768"/>
            <a:chExt cx="2501284" cy="2786453"/>
          </a:xfrm>
        </p:grpSpPr>
        <p:pic>
          <p:nvPicPr>
            <p:cNvPr id="8204" name="Picture 2">
              <a:extLst>
                <a:ext uri="{FF2B5EF4-FFF2-40B4-BE49-F238E27FC236}">
                  <a16:creationId xmlns:a16="http://schemas.microsoft.com/office/drawing/2014/main" id="{9C5ED8F3-5A12-E45D-7A3D-46B1B02A0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201970"/>
              <a:ext cx="2501284" cy="192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5" name="TextBox 1">
              <a:extLst>
                <a:ext uri="{FF2B5EF4-FFF2-40B4-BE49-F238E27FC236}">
                  <a16:creationId xmlns:a16="http://schemas.microsoft.com/office/drawing/2014/main" id="{C8986964-04FD-C966-BC58-15977B0B6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8414" y="1340768"/>
              <a:ext cx="54133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Avant" panose="020B7200000000000000" pitchFamily="34" charset="0"/>
                </a:rPr>
                <a:t>2</a:t>
              </a:r>
              <a:endParaRPr lang="vi-VN" altLang="en-US" sz="3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E9E36A-B999-DF83-37C5-4D1D0E104E10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1341438"/>
            <a:ext cx="2501900" cy="2786062"/>
            <a:chOff x="827584" y="1340768"/>
            <a:chExt cx="2501284" cy="2786453"/>
          </a:xfrm>
        </p:grpSpPr>
        <p:pic>
          <p:nvPicPr>
            <p:cNvPr id="8202" name="Picture 3">
              <a:extLst>
                <a:ext uri="{FF2B5EF4-FFF2-40B4-BE49-F238E27FC236}">
                  <a16:creationId xmlns:a16="http://schemas.microsoft.com/office/drawing/2014/main" id="{29DF0955-895C-0DEB-3177-79CD13A58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4" t="6885" r="7175" b="8585"/>
            <a:stretch>
              <a:fillRect/>
            </a:stretch>
          </p:blipFill>
          <p:spPr bwMode="auto">
            <a:xfrm>
              <a:off x="827584" y="2203258"/>
              <a:ext cx="2501284" cy="1923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3" name="TextBox 1">
              <a:extLst>
                <a:ext uri="{FF2B5EF4-FFF2-40B4-BE49-F238E27FC236}">
                  <a16:creationId xmlns:a16="http://schemas.microsoft.com/office/drawing/2014/main" id="{08627A1B-0976-26C5-DCFF-259B2D166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557" y="1340768"/>
              <a:ext cx="54133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Avant" panose="020B7200000000000000" pitchFamily="34" charset="0"/>
                </a:rPr>
                <a:t>1</a:t>
              </a:r>
              <a:endParaRPr lang="vi-VN" altLang="en-US" sz="3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FC9A64-3E4B-0620-82A1-47B520BF6813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836613"/>
            <a:ext cx="3949700" cy="4400550"/>
            <a:chOff x="827584" y="1340768"/>
            <a:chExt cx="2501284" cy="2786453"/>
          </a:xfrm>
        </p:grpSpPr>
        <p:pic>
          <p:nvPicPr>
            <p:cNvPr id="8200" name="Picture 2">
              <a:extLst>
                <a:ext uri="{FF2B5EF4-FFF2-40B4-BE49-F238E27FC236}">
                  <a16:creationId xmlns:a16="http://schemas.microsoft.com/office/drawing/2014/main" id="{41447AE7-0BB6-6276-8115-25F928387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201970"/>
              <a:ext cx="2501284" cy="192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1" name="TextBox 1">
              <a:extLst>
                <a:ext uri="{FF2B5EF4-FFF2-40B4-BE49-F238E27FC236}">
                  <a16:creationId xmlns:a16="http://schemas.microsoft.com/office/drawing/2014/main" id="{28BC5F98-C8EE-669F-68F5-B6E9B4F16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8414" y="1340768"/>
              <a:ext cx="541338" cy="409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Avant" panose="020B7200000000000000" pitchFamily="34" charset="0"/>
                </a:rPr>
                <a:t>2</a:t>
              </a:r>
              <a:endParaRPr lang="vi-VN" altLang="en-US" sz="3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CC37417-34FA-98BE-8B8E-D5D33CA9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AutoShape 2" descr="Teddy Yang Sakit Lucu Ilustrasi Stok - Unduh Gambar Sekarang - Beruang  teddy - Boneka, Cedera, Ilustrasi - Citra - iStock">
            <a:extLst>
              <a:ext uri="{FF2B5EF4-FFF2-40B4-BE49-F238E27FC236}">
                <a16:creationId xmlns:a16="http://schemas.microsoft.com/office/drawing/2014/main" id="{76685EBA-638F-9676-4812-6D9948EC1D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2" name="S6.m4a">
            <a:hlinkClick r:id="" action="ppaction://media"/>
            <a:extLst>
              <a:ext uri="{FF2B5EF4-FFF2-40B4-BE49-F238E27FC236}">
                <a16:creationId xmlns:a16="http://schemas.microsoft.com/office/drawing/2014/main" id="{3433047E-B445-556B-BEDC-C09688D95F7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575" y="6127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1B51D40-59E6-4C8F-E79A-67B0D50D9158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1323975"/>
            <a:ext cx="2501900" cy="2786063"/>
            <a:chOff x="827584" y="1340768"/>
            <a:chExt cx="2501284" cy="2786453"/>
          </a:xfrm>
        </p:grpSpPr>
        <p:pic>
          <p:nvPicPr>
            <p:cNvPr id="9228" name="Picture 2">
              <a:extLst>
                <a:ext uri="{FF2B5EF4-FFF2-40B4-BE49-F238E27FC236}">
                  <a16:creationId xmlns:a16="http://schemas.microsoft.com/office/drawing/2014/main" id="{E3C41301-B234-A754-11CE-68B69E87A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201970"/>
              <a:ext cx="2501284" cy="192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9" name="TextBox 1">
              <a:extLst>
                <a:ext uri="{FF2B5EF4-FFF2-40B4-BE49-F238E27FC236}">
                  <a16:creationId xmlns:a16="http://schemas.microsoft.com/office/drawing/2014/main" id="{AAE48791-2611-170D-9314-638A65D61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8414" y="1340768"/>
              <a:ext cx="54133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Avant" panose="020B7200000000000000" pitchFamily="34" charset="0"/>
                </a:rPr>
                <a:t>1</a:t>
              </a:r>
              <a:endParaRPr lang="vi-VN" altLang="en-US" sz="3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A83485-2E1B-011E-AF2B-742D1674D4AB}"/>
              </a:ext>
            </a:extLst>
          </p:cNvPr>
          <p:cNvGrpSpPr>
            <a:grpSpLocks/>
          </p:cNvGrpSpPr>
          <p:nvPr/>
        </p:nvGrpSpPr>
        <p:grpSpPr bwMode="auto">
          <a:xfrm>
            <a:off x="2719388" y="981075"/>
            <a:ext cx="3736975" cy="4160838"/>
            <a:chOff x="827584" y="1340768"/>
            <a:chExt cx="2501284" cy="2786453"/>
          </a:xfrm>
        </p:grpSpPr>
        <p:pic>
          <p:nvPicPr>
            <p:cNvPr id="9226" name="Picture 2">
              <a:extLst>
                <a:ext uri="{FF2B5EF4-FFF2-40B4-BE49-F238E27FC236}">
                  <a16:creationId xmlns:a16="http://schemas.microsoft.com/office/drawing/2014/main" id="{7BFBDE24-2614-8BDB-5918-F3967F311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201970"/>
              <a:ext cx="2501284" cy="192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7" name="TextBox 1">
              <a:extLst>
                <a:ext uri="{FF2B5EF4-FFF2-40B4-BE49-F238E27FC236}">
                  <a16:creationId xmlns:a16="http://schemas.microsoft.com/office/drawing/2014/main" id="{940EE1EE-E83F-83D2-27A2-10917116A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8414" y="1340768"/>
              <a:ext cx="541338" cy="43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Avant" panose="020B7200000000000000" pitchFamily="34" charset="0"/>
                </a:rPr>
                <a:t>1</a:t>
              </a:r>
              <a:endParaRPr lang="vi-VN" altLang="en-US" sz="3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34B629F-D7A2-EFB5-4DE7-1F7732E37BFF}"/>
              </a:ext>
            </a:extLst>
          </p:cNvPr>
          <p:cNvGrpSpPr>
            <a:grpSpLocks/>
          </p:cNvGrpSpPr>
          <p:nvPr/>
        </p:nvGrpSpPr>
        <p:grpSpPr bwMode="auto">
          <a:xfrm>
            <a:off x="5356225" y="1327150"/>
            <a:ext cx="2611438" cy="2782888"/>
            <a:chOff x="3832779" y="1327175"/>
            <a:chExt cx="2611429" cy="2783277"/>
          </a:xfrm>
        </p:grpSpPr>
        <p:sp>
          <p:nvSpPr>
            <p:cNvPr id="9224" name="TextBox 23">
              <a:extLst>
                <a:ext uri="{FF2B5EF4-FFF2-40B4-BE49-F238E27FC236}">
                  <a16:creationId xmlns:a16="http://schemas.microsoft.com/office/drawing/2014/main" id="{AB43F6B7-4E04-5AC2-B1E4-D5BD6AEC9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032" y="1327175"/>
              <a:ext cx="5397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.VnAvant" panose="020B7200000000000000" pitchFamily="34" charset="0"/>
                </a:rPr>
                <a:t>2</a:t>
              </a:r>
              <a:endParaRPr lang="vi-VN" altLang="en-US" sz="3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225" name="Picture 2" descr="Câu chuyện: Thỏ trắng đi học | MẦM NON TƯ THỤC TUỔI THƠ">
              <a:extLst>
                <a:ext uri="{FF2B5EF4-FFF2-40B4-BE49-F238E27FC236}">
                  <a16:creationId xmlns:a16="http://schemas.microsoft.com/office/drawing/2014/main" id="{54C796F9-D717-BE86-5B75-738BEAEBA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7"/>
            <a:stretch>
              <a:fillRect/>
            </a:stretch>
          </p:blipFill>
          <p:spPr bwMode="auto">
            <a:xfrm>
              <a:off x="3832779" y="2167751"/>
              <a:ext cx="2611429" cy="194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CFCD07D-13C2-B8D7-2E2C-E496C1554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AutoShape 2" descr="Teddy Yang Sakit Lucu Ilustrasi Stok - Unduh Gambar Sekarang - Beruang  teddy - Boneka, Cedera, Ilustrasi - Citra - iStock">
            <a:extLst>
              <a:ext uri="{FF2B5EF4-FFF2-40B4-BE49-F238E27FC236}">
                <a16:creationId xmlns:a16="http://schemas.microsoft.com/office/drawing/2014/main" id="{CD7EF25C-D761-7D54-F1BB-8D1CDB2E49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4" name="S7.m4a">
            <a:hlinkClick r:id="" action="ppaction://media"/>
            <a:extLst>
              <a:ext uri="{FF2B5EF4-FFF2-40B4-BE49-F238E27FC236}">
                <a16:creationId xmlns:a16="http://schemas.microsoft.com/office/drawing/2014/main" id="{0B97C39E-0A38-ECE4-A063-0F1B57937E9D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913" y="7316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4E39EF36-3256-B9A9-9BAA-EAE043B3C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412875"/>
            <a:ext cx="28797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.VnAvant" panose="020B7200000000000000" pitchFamily="34" charset="0"/>
              </a:rPr>
              <a:t>1</a:t>
            </a:r>
            <a:endParaRPr lang="vi-VN" altLang="en-US" sz="2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Chúc bạn khỏe nhanh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Cùng nhau đến lớp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Học tập thật tốt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Xứng đáng cháu ngoan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Trò giỏi đoàn kết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Thắm tình bè bạn.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7668C5E-D1F9-29B6-45B8-17D8978EF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1412875"/>
            <a:ext cx="28622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.VnAvant" panose="020B7200000000000000" pitchFamily="34" charset="0"/>
              </a:rPr>
              <a:t>2</a:t>
            </a:r>
            <a:endParaRPr lang="vi-VN" altLang="en-US" sz="1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Gấu tôi mua khế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Khế ngọt lại thanh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Mèo tôi mua chanh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Đánh đường mát ngọt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Hươu mua sữa bột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Nai sữa đậu nành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             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4B0977A3-65DC-113E-D706-2F0FD6E96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1589088"/>
            <a:ext cx="28813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.VnAvant" panose="020B7200000000000000" pitchFamily="34" charset="0"/>
              </a:rPr>
              <a:t>1</a:t>
            </a:r>
            <a:endParaRPr lang="vi-VN" altLang="en-US" sz="28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Chúc bạn khỏe nhanh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Cùng nhau đến lớp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Học tập thật tốt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Xứng đáng cháu ngoan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Trò giỏi đoàn kết</a:t>
            </a:r>
            <a:b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vi-VN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Thắm tình bè bạn.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7" grpId="1"/>
      <p:bldP spid="17" grpId="2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404</Words>
  <Application>Microsoft Office PowerPoint</Application>
  <PresentationFormat>Widescreen</PresentationFormat>
  <Paragraphs>47</Paragraphs>
  <Slides>16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Times New Roman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noi vu</cp:lastModifiedBy>
  <cp:revision>35</cp:revision>
  <dcterms:created xsi:type="dcterms:W3CDTF">2022-09-14T01:29:39Z</dcterms:created>
  <dcterms:modified xsi:type="dcterms:W3CDTF">2023-10-08T11:50:36Z</dcterms:modified>
</cp:coreProperties>
</file>