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1"/>
  </p:sldMasterIdLst>
  <p:sldIdLst>
    <p:sldId id="281" r:id="rId2"/>
    <p:sldId id="298" r:id="rId3"/>
    <p:sldId id="292" r:id="rId4"/>
    <p:sldId id="283" r:id="rId5"/>
    <p:sldId id="294" r:id="rId6"/>
    <p:sldId id="296" r:id="rId7"/>
    <p:sldId id="288" r:id="rId8"/>
    <p:sldId id="299" r:id="rId9"/>
    <p:sldId id="290" r:id="rId10"/>
    <p:sldId id="297" r:id="rId11"/>
    <p:sldId id="289" r:id="rId12"/>
    <p:sldId id="291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FF2F92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88" autoAdjust="0"/>
    <p:restoredTop sz="94627"/>
  </p:normalViewPr>
  <p:slideViewPr>
    <p:cSldViewPr>
      <p:cViewPr varScale="1">
        <p:scale>
          <a:sx n="69" d="100"/>
          <a:sy n="69" d="100"/>
        </p:scale>
        <p:origin x="131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503B10-DDBD-41CE-9DB2-AA4F65A20EE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4316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D0665C-BF7A-4CC1-B2C9-8236B692109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13687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354CA1-18E4-4C9A-A7B1-63085BCC4F7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473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AB52D9-F4C7-406F-B601-DD192D3F187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56703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48E303-0C69-43BD-A535-BE1EFC09918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59492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327E2B-D5B8-436B-AFAF-17C05861766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84653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74B8EA-9A2B-45D0-A3C5-2F278887E78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83662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A17077-2DB9-4AE3-ACA3-6AAC60B7AE8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1693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80CDD1-7839-4BB5-BC8D-A650916BC7A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99892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5FE077-2905-4992-8C91-41C42EF26E9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88234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432F16-E8A5-4A1F-8764-8EE54F7DFD0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9472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0952D1E7-CA31-4967-8C6C-40C1EB9EA9B3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../Local%20Settings/Luan/PW%20HAI%20PHONG/5%20-%20The%20gioi%20quanh%20be%20-CHUAN/CACFILE/chua%20dung.wav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3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://animfactory.com/animations/nature/flowers/butterflies_flowers_md_clr.gif" TargetMode="External"/><Relationship Id="rId7" Type="http://schemas.openxmlformats.org/officeDocument/2006/relationships/image" Target="../media/image14.tif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7">
            <a:extLst>
              <a:ext uri="{FF2B5EF4-FFF2-40B4-BE49-F238E27FC236}">
                <a16:creationId xmlns:a16="http://schemas.microsoft.com/office/drawing/2014/main" id="{15B832B5-54D4-4747-BA9E-2A6055661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9007" y="307623"/>
            <a:ext cx="6019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</a:t>
            </a:r>
            <a:r>
              <a:rPr lang="en-US" altLang="vi-V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QUẬN 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 BIÊN</a:t>
            </a:r>
          </a:p>
        </p:txBody>
      </p:sp>
      <p:pic>
        <p:nvPicPr>
          <p:cNvPr id="13313" name="Picture 3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029200"/>
            <a:ext cx="1752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1" descr="D:\AAA\anh dep\gif_icon38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11920">
            <a:off x="4510088" y="5302250"/>
            <a:ext cx="97155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5976938"/>
            <a:ext cx="9144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700" y="5502275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988" y="59436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4102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150" y="5976938"/>
            <a:ext cx="9144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21" descr="D:\AAA\anh dep\gif_icon38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44366">
            <a:off x="44450" y="5272088"/>
            <a:ext cx="97155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3FFEC1B-CE3A-0F4A-B183-7B831376581C}"/>
              </a:ext>
            </a:extLst>
          </p:cNvPr>
          <p:cNvSpPr/>
          <p:nvPr/>
        </p:nvSpPr>
        <p:spPr>
          <a:xfrm>
            <a:off x="5079683" y="2103203"/>
            <a:ext cx="914400" cy="295774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3322" name="Picture 15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5029200"/>
            <a:ext cx="1752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9" descr="D:\AAA\anh dep\gif_icon38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78562">
            <a:off x="7848600" y="4876800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">
            <a:extLst>
              <a:ext uri="{FF2B5EF4-FFF2-40B4-BE49-F238E27FC236}">
                <a16:creationId xmlns:a16="http://schemas.microsoft.com/office/drawing/2014/main" id="{BE989EE7-DC41-304E-9212-E8C2EC9B3E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1" y="2459504"/>
            <a:ext cx="533399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vi-VN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LQVT: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vi-VN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 đến 2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vi-VN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số lượng 1, 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A610CF-1180-DF40-AEF5-86D640441670}"/>
              </a:ext>
            </a:extLst>
          </p:cNvPr>
          <p:cNvSpPr/>
          <p:nvPr/>
        </p:nvSpPr>
        <p:spPr>
          <a:xfrm>
            <a:off x="2356020" y="1066529"/>
            <a:ext cx="48083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altLang="vi-VN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QUẤT</a:t>
            </a:r>
            <a:endParaRPr lang="vi-VN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Tm="577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9F19C5-C84A-C044-BB31-F94E7183E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03947"/>
          </a:xfrm>
          <a:prstGeom prst="rect">
            <a:avLst/>
          </a:prstGeom>
        </p:spPr>
      </p:pic>
      <p:sp>
        <p:nvSpPr>
          <p:cNvPr id="3" name="Text Box 6">
            <a:extLst>
              <a:ext uri="{FF2B5EF4-FFF2-40B4-BE49-F238E27FC236}">
                <a16:creationId xmlns:a16="http://schemas.microsoft.com/office/drawing/2014/main" id="{EECAE94C-910B-A24D-AA93-913DA2CB6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3100" y="1828800"/>
            <a:ext cx="5257800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2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ĐÚNG SỐ</a:t>
            </a:r>
            <a:endParaRPr lang="en-US" altLang="vi-VN" sz="5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39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17"/>
    </mc:Choice>
    <mc:Fallback xmlns="">
      <p:transition spd="slow" advTm="4217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2"/>
          <p:cNvGrpSpPr>
            <a:grpSpLocks/>
          </p:cNvGrpSpPr>
          <p:nvPr/>
        </p:nvGrpSpPr>
        <p:grpSpPr bwMode="auto">
          <a:xfrm>
            <a:off x="1905000" y="304800"/>
            <a:ext cx="5638800" cy="3048000"/>
            <a:chOff x="1200" y="192"/>
            <a:chExt cx="3552" cy="1920"/>
          </a:xfrm>
        </p:grpSpPr>
        <p:sp>
          <p:nvSpPr>
            <p:cNvPr id="21510" name="Oval 3"/>
            <p:cNvSpPr>
              <a:spLocks noChangeArrowheads="1"/>
            </p:cNvSpPr>
            <p:nvPr/>
          </p:nvSpPr>
          <p:spPr bwMode="auto">
            <a:xfrm>
              <a:off x="1200" y="192"/>
              <a:ext cx="3552" cy="192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pic>
          <p:nvPicPr>
            <p:cNvPr id="21511" name="Picture 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625" b="18750"/>
            <a:stretch>
              <a:fillRect/>
            </a:stretch>
          </p:blipFill>
          <p:spPr bwMode="auto">
            <a:xfrm rot="-319194">
              <a:off x="1584" y="432"/>
              <a:ext cx="2688" cy="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989" name="Group 5"/>
          <p:cNvGrpSpPr>
            <a:grpSpLocks/>
          </p:cNvGrpSpPr>
          <p:nvPr/>
        </p:nvGrpSpPr>
        <p:grpSpPr bwMode="auto">
          <a:xfrm>
            <a:off x="1752600" y="4038600"/>
            <a:ext cx="5943600" cy="2590800"/>
            <a:chOff x="1104" y="2544"/>
            <a:chExt cx="3744" cy="1632"/>
          </a:xfrm>
        </p:grpSpPr>
        <p:sp>
          <p:nvSpPr>
            <p:cNvPr id="21507" name="Rectangle 6"/>
            <p:cNvSpPr>
              <a:spLocks noChangeArrowheads="1"/>
            </p:cNvSpPr>
            <p:nvPr/>
          </p:nvSpPr>
          <p:spPr bwMode="auto">
            <a:xfrm>
              <a:off x="1104" y="2544"/>
              <a:ext cx="3744" cy="1632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pic>
          <p:nvPicPr>
            <p:cNvPr id="21508" name="Picture 7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2544"/>
              <a:ext cx="1584" cy="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09" name="Picture 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2592"/>
              <a:ext cx="1584" cy="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0B56BFE-8AA0-CB44-9DD6-23B8322EB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574" y="3521067"/>
            <a:ext cx="656156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vi-VN" sz="10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D0430A-C585-C243-A25C-E5B43271D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511" y="1295400"/>
            <a:ext cx="78714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vi-VN" sz="10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custDataLst>
      <p:tags r:id="rId1"/>
    </p:custDataLst>
  </p:cSld>
  <p:clrMapOvr>
    <a:masterClrMapping/>
  </p:clrMapOvr>
  <p:transition advTm="265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44444E-6 L 0.49774 -0.470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78" y="-2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48148E-6 L 0.4217 0.5655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76" y="2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fghfghgf">
            <a:extLst>
              <a:ext uri="{FF2B5EF4-FFF2-40B4-BE49-F238E27FC236}">
                <a16:creationId xmlns:a16="http://schemas.microsoft.com/office/drawing/2014/main" id="{1A3E9903-1FEB-9348-ACE4-7958EF8FB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WordArt 2"/>
          <p:cNvSpPr>
            <a:spLocks noChangeArrowheads="1" noChangeShapeType="1" noTextEdit="1"/>
          </p:cNvSpPr>
          <p:nvPr/>
        </p:nvSpPr>
        <p:spPr bwMode="auto">
          <a:xfrm>
            <a:off x="1828800" y="539262"/>
            <a:ext cx="6019800" cy="578533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595"/>
              </a:avLst>
            </a:prstTxWarp>
          </a:bodyPr>
          <a:lstStyle/>
          <a:p>
            <a:pPr algn="ctr"/>
            <a:r>
              <a:rPr lang="en-US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432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</a:p>
          <a:p>
            <a:pPr algn="ctr"/>
            <a:r>
              <a:rPr lang="en-US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432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CÁC </a:t>
            </a:r>
          </a:p>
          <a:p>
            <a:pPr algn="ctr"/>
            <a:r>
              <a:rPr lang="en-US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432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</a:p>
          <a:p>
            <a:pPr algn="ctr"/>
            <a:r>
              <a:rPr lang="en-US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432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HỌC </a:t>
            </a:r>
          </a:p>
          <a:p>
            <a:pPr algn="ctr"/>
            <a:r>
              <a:rPr lang="en-US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432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</a:p>
        </p:txBody>
      </p:sp>
      <p:pic>
        <p:nvPicPr>
          <p:cNvPr id="44037" name="Picture 5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523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857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745" fill="hold"/>
                                        <p:tgtEl>
                                          <p:spTgt spid="440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03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929D1-335B-F740-8E93-A96F0EF98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23A59E58-5F2D-E24C-9531-CEB33297277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519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000"/>
    </mc:Choice>
    <mc:Fallback xmlns="">
      <p:transition spd="slow" advTm="99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pic>
        <p:nvPicPr>
          <p:cNvPr id="14338" name="Picture 7" descr="fghfghg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WordArt 5"/>
          <p:cNvSpPr>
            <a:spLocks noChangeArrowheads="1" noChangeShapeType="1" noTextEdit="1"/>
          </p:cNvSpPr>
          <p:nvPr/>
        </p:nvSpPr>
        <p:spPr bwMode="auto">
          <a:xfrm>
            <a:off x="990600" y="545123"/>
            <a:ext cx="7543800" cy="2286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1422"/>
              </a:avLst>
            </a:prstTxWarp>
          </a:bodyPr>
          <a:lstStyle/>
          <a:p>
            <a:pPr algn="ctr"/>
            <a:r>
              <a:rPr lang="vi-VN" sz="4000" b="1" kern="10" dirty="0">
                <a:ln w="9525">
                  <a:solidFill>
                    <a:srgbClr val="DD0918"/>
                  </a:solidFill>
                  <a:round/>
                  <a:headEnd/>
                  <a:tailEnd/>
                </a:ln>
                <a:solidFill>
                  <a:srgbClr val="DD09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1:</a:t>
            </a:r>
          </a:p>
          <a:p>
            <a:pPr algn="ctr"/>
            <a:r>
              <a:rPr lang="vi-VN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số lượng 1 và nhiều</a:t>
            </a:r>
            <a:r>
              <a:rPr lang="vi-VN" sz="7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kern="10" dirty="0">
              <a:ln w="9525">
                <a:solidFill>
                  <a:srgbClr val="DD0918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5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965" y="4050324"/>
            <a:ext cx="2717800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68924"/>
            <a:ext cx="2717800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71277"/>
            <a:ext cx="4572000" cy="2399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037902A-8709-FB48-AD16-279472BE8B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875" b="92188" l="10000" r="90000">
                        <a14:foregroundMark x1="30156" y1="10000" x2="35938" y2="6250"/>
                        <a14:foregroundMark x1="35938" y1="6250" x2="43438" y2="5000"/>
                        <a14:foregroundMark x1="43438" y1="5000" x2="50000" y2="7813"/>
                        <a14:foregroundMark x1="50000" y1="7813" x2="64844" y2="6875"/>
                        <a14:foregroundMark x1="64844" y1="6875" x2="71250" y2="9688"/>
                        <a14:foregroundMark x1="37656" y1="53906" x2="37813" y2="54531"/>
                        <a14:foregroundMark x1="37656" y1="55469" x2="37656" y2="55469"/>
                        <a14:foregroundMark x1="37656" y1="53906" x2="38594" y2="80313"/>
                        <a14:foregroundMark x1="21875" y1="37500" x2="22813" y2="64844"/>
                        <a14:foregroundMark x1="41875" y1="51719" x2="42813" y2="58906"/>
                        <a14:foregroundMark x1="55625" y1="59062" x2="55469" y2="87500"/>
                        <a14:foregroundMark x1="55469" y1="87500" x2="56094" y2="89844"/>
                        <a14:foregroundMark x1="63125" y1="58125" x2="63438" y2="61250"/>
                        <a14:foregroundMark x1="70938" y1="65625" x2="71563" y2="921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76165" y="609600"/>
            <a:ext cx="3581400" cy="3581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562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750" tmFilter="0, 0; .2, .5; .8, .5; 1, 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875" autoRev="1" fill="hold"/>
                                        <p:tgtEl>
                                          <p:spTgt spid="153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86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WordArt 10"/>
          <p:cNvSpPr>
            <a:spLocks noChangeArrowheads="1" noChangeShapeType="1" noTextEdit="1"/>
          </p:cNvSpPr>
          <p:nvPr/>
        </p:nvSpPr>
        <p:spPr bwMode="auto">
          <a:xfrm>
            <a:off x="3124200" y="838200"/>
            <a:ext cx="3657600" cy="10668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978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2:</a:t>
            </a:r>
          </a:p>
        </p:txBody>
      </p:sp>
      <p:sp>
        <p:nvSpPr>
          <p:cNvPr id="16387" name="WordArt 11"/>
          <p:cNvSpPr>
            <a:spLocks noChangeArrowheads="1" noChangeShapeType="1" noTextEdit="1"/>
          </p:cNvSpPr>
          <p:nvPr/>
        </p:nvSpPr>
        <p:spPr bwMode="auto">
          <a:xfrm>
            <a:off x="728663" y="2209800"/>
            <a:ext cx="7686675" cy="3048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3399FF"/>
                  </a:solidFill>
                  <a:round/>
                  <a:headEnd/>
                  <a:tailEnd/>
                </a:ln>
                <a:solidFill>
                  <a:srgbClr val="3312AE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SỐ LƯỢNG 1-2</a:t>
            </a:r>
          </a:p>
          <a:p>
            <a:pPr algn="ctr"/>
            <a:r>
              <a:rPr lang="vi-VN" sz="3600" kern="10" dirty="0">
                <a:ln w="9525">
                  <a:solidFill>
                    <a:srgbClr val="3399FF"/>
                  </a:solidFill>
                  <a:round/>
                  <a:headEnd/>
                  <a:tailEnd/>
                </a:ln>
                <a:solidFill>
                  <a:srgbClr val="3312AE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ĐẾM ĐẾN 2</a:t>
            </a:r>
            <a:endParaRPr lang="en-US" sz="3600" kern="10" dirty="0">
              <a:ln w="9525">
                <a:solidFill>
                  <a:srgbClr val="3399FF"/>
                </a:solidFill>
                <a:round/>
                <a:headEnd/>
                <a:tailEnd/>
              </a:ln>
              <a:solidFill>
                <a:srgbClr val="3312AE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767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91200"/>
            <a:ext cx="121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18" descr="C:\Users\NGOCTHANH\Desktop\anh dep\mc_05030402j_j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400"/>
            <a:ext cx="1143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38" y="190500"/>
            <a:ext cx="1447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386638" y="609600"/>
            <a:ext cx="10668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vi-VN" sz="1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357330" y="3028938"/>
            <a:ext cx="1066800" cy="240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vi-VN" sz="15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id="{280566DF-3AD1-534E-B5A1-A2F64F209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0425">
            <a:off x="915233" y="1058622"/>
            <a:ext cx="2840334" cy="2306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>
            <a:extLst>
              <a:ext uri="{FF2B5EF4-FFF2-40B4-BE49-F238E27FC236}">
                <a16:creationId xmlns:a16="http://schemas.microsoft.com/office/drawing/2014/main" id="{67C0CBDA-88A9-CB4D-A932-D5C0376C9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2026">
            <a:off x="4310733" y="1019594"/>
            <a:ext cx="2840334" cy="2306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0E7CE464-268E-5146-85F2-91AFAC539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" y="3320497"/>
            <a:ext cx="3657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3467B888-87D3-4B46-BEC6-6DBFFB4C2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268142"/>
            <a:ext cx="3657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1955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4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4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4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4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3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1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2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11" grpId="0"/>
      <p:bldP spid="11" grpId="1"/>
      <p:bldP spid="11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2"/>
          <p:cNvSpPr txBox="1">
            <a:spLocks noChangeArrowheads="1"/>
          </p:cNvSpPr>
          <p:nvPr/>
        </p:nvSpPr>
        <p:spPr bwMode="auto">
          <a:xfrm rot="-148087">
            <a:off x="6992938" y="2244725"/>
            <a:ext cx="2149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2346325" y="5181600"/>
            <a:ext cx="1311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19400"/>
            <a:ext cx="2209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3299984" y="2734270"/>
            <a:ext cx="368605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b="1" dirty="0">
                <a:solidFill>
                  <a:srgbClr val="FF3300"/>
                </a:solidFill>
              </a:rPr>
              <a:t>TRÒ CHƠI</a:t>
            </a:r>
          </a:p>
        </p:txBody>
      </p:sp>
      <p:sp>
        <p:nvSpPr>
          <p:cNvPr id="20486" name="WordArt 7"/>
          <p:cNvSpPr>
            <a:spLocks noChangeArrowheads="1" noChangeShapeType="1" noTextEdit="1"/>
          </p:cNvSpPr>
          <p:nvPr/>
        </p:nvSpPr>
        <p:spPr bwMode="auto">
          <a:xfrm>
            <a:off x="2857500" y="1819870"/>
            <a:ext cx="3429000" cy="914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3: </a:t>
            </a:r>
          </a:p>
        </p:txBody>
      </p:sp>
    </p:spTree>
  </p:cSld>
  <p:clrMapOvr>
    <a:masterClrMapping/>
  </p:clrMapOvr>
  <p:transition advTm="59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9F19C5-C84A-C044-BB31-F94E7183E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9906000" cy="6803947"/>
          </a:xfrm>
          <a:prstGeom prst="rect">
            <a:avLst/>
          </a:prstGeom>
        </p:spPr>
      </p:pic>
      <p:sp>
        <p:nvSpPr>
          <p:cNvPr id="3" name="Text Box 6">
            <a:extLst>
              <a:ext uri="{FF2B5EF4-FFF2-40B4-BE49-F238E27FC236}">
                <a16:creationId xmlns:a16="http://schemas.microsoft.com/office/drawing/2014/main" id="{EECAE94C-910B-A24D-AA93-913DA2CB6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2209800"/>
            <a:ext cx="9144000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1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ĐÚNG SỐ LƯỢNG</a:t>
            </a:r>
            <a:endParaRPr lang="en-US" altLang="vi-VN" sz="5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38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5"/>
    </mc:Choice>
    <mc:Fallback xmlns="">
      <p:transition spd="slow" advTm="5005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FFAF8326-516E-FF43-B5B2-18BF6BE941D3}"/>
              </a:ext>
            </a:extLst>
          </p:cNvPr>
          <p:cNvGrpSpPr/>
          <p:nvPr/>
        </p:nvGrpSpPr>
        <p:grpSpPr>
          <a:xfrm>
            <a:off x="859783" y="3725009"/>
            <a:ext cx="4398017" cy="3132991"/>
            <a:chOff x="873198" y="3725009"/>
            <a:chExt cx="3317802" cy="3132991"/>
          </a:xfrm>
        </p:grpSpPr>
        <p:sp>
          <p:nvSpPr>
            <p:cNvPr id="7" name="Heart 6">
              <a:extLst>
                <a:ext uri="{FF2B5EF4-FFF2-40B4-BE49-F238E27FC236}">
                  <a16:creationId xmlns:a16="http://schemas.microsoft.com/office/drawing/2014/main" id="{2246DB53-D283-7340-9D06-19CF7FC9EF3E}"/>
                </a:ext>
              </a:extLst>
            </p:cNvPr>
            <p:cNvSpPr/>
            <p:nvPr/>
          </p:nvSpPr>
          <p:spPr>
            <a:xfrm>
              <a:off x="914400" y="3733800"/>
              <a:ext cx="3276600" cy="3124200"/>
            </a:xfrm>
            <a:prstGeom prst="hear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C757726-2611-4649-AD21-2D799C45CB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198" y="3725009"/>
              <a:ext cx="1854200" cy="2432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0F30F15-E460-0D4E-85F8-2B90AACD5654}"/>
              </a:ext>
            </a:extLst>
          </p:cNvPr>
          <p:cNvGrpSpPr/>
          <p:nvPr/>
        </p:nvGrpSpPr>
        <p:grpSpPr>
          <a:xfrm>
            <a:off x="6269556" y="3067911"/>
            <a:ext cx="2772843" cy="3581400"/>
            <a:chOff x="6269557" y="2971800"/>
            <a:chExt cx="2772843" cy="3581400"/>
          </a:xfrm>
        </p:grpSpPr>
        <p:sp>
          <p:nvSpPr>
            <p:cNvPr id="8" name="Snip Same Side Corner Rectangle 7">
              <a:extLst>
                <a:ext uri="{FF2B5EF4-FFF2-40B4-BE49-F238E27FC236}">
                  <a16:creationId xmlns:a16="http://schemas.microsoft.com/office/drawing/2014/main" id="{B3A1EB70-C62B-0741-97C6-EB773194F355}"/>
                </a:ext>
              </a:extLst>
            </p:cNvPr>
            <p:cNvSpPr/>
            <p:nvPr/>
          </p:nvSpPr>
          <p:spPr>
            <a:xfrm>
              <a:off x="6269557" y="2971800"/>
              <a:ext cx="2749397" cy="3581400"/>
            </a:xfrm>
            <a:prstGeom prst="snip2Same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5" name="Picture 3">
              <a:extLst>
                <a:ext uri="{FF2B5EF4-FFF2-40B4-BE49-F238E27FC236}">
                  <a16:creationId xmlns:a16="http://schemas.microsoft.com/office/drawing/2014/main" id="{3B1971FC-C11C-9345-A953-00456279A7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0" y="3733800"/>
              <a:ext cx="2717800" cy="271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908ED0E0-4327-6E48-A00D-B21938FBB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444" y="4372219"/>
            <a:ext cx="2457893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9CA4B0C-DCFF-804F-89FE-DADA0A69D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033" y="3691795"/>
            <a:ext cx="2457893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7646686-2D02-BD41-AD04-1576ECC6AD99}"/>
              </a:ext>
            </a:extLst>
          </p:cNvPr>
          <p:cNvGrpSpPr/>
          <p:nvPr/>
        </p:nvGrpSpPr>
        <p:grpSpPr>
          <a:xfrm>
            <a:off x="458389" y="324710"/>
            <a:ext cx="5718573" cy="3367085"/>
            <a:chOff x="458389" y="324710"/>
            <a:chExt cx="5718573" cy="3367085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C2D96DDC-75F5-6642-826E-7742E12B5716}"/>
                </a:ext>
              </a:extLst>
            </p:cNvPr>
            <p:cNvSpPr/>
            <p:nvPr/>
          </p:nvSpPr>
          <p:spPr>
            <a:xfrm>
              <a:off x="458389" y="324710"/>
              <a:ext cx="5718573" cy="3367085"/>
            </a:xfrm>
            <a:prstGeom prst="roundRect">
              <a:avLst/>
            </a:prstGeom>
            <a:solidFill>
              <a:srgbClr val="FF2F92">
                <a:alpha val="52941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17" name="Picture 5">
              <a:extLst>
                <a:ext uri="{FF2B5EF4-FFF2-40B4-BE49-F238E27FC236}">
                  <a16:creationId xmlns:a16="http://schemas.microsoft.com/office/drawing/2014/main" id="{BB7CFA0C-D911-EF44-B5D6-D45CF48614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4608" y="941699"/>
              <a:ext cx="2213793" cy="1640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5">
              <a:extLst>
                <a:ext uri="{FF2B5EF4-FFF2-40B4-BE49-F238E27FC236}">
                  <a16:creationId xmlns:a16="http://schemas.microsoft.com/office/drawing/2014/main" id="{2A5D01EB-F96D-C042-8F74-55BC1D6C7B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964" y="804441"/>
              <a:ext cx="2399069" cy="1777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</p:cSld>
  <p:clrMapOvr>
    <a:masterClrMapping/>
  </p:clrMapOvr>
  <p:transition advTm="292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10.3|11.6|1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2.3|6|7.5|59|9.6|1.7|27.8|19.9|2.7|11.1|4.4|17.9|8|3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|7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|2.3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788</TotalTime>
  <Words>75</Words>
  <Application>Microsoft Office PowerPoint</Application>
  <PresentationFormat>On-screen Show (4:3)</PresentationFormat>
  <Paragraphs>25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57</cp:revision>
  <dcterms:created xsi:type="dcterms:W3CDTF">2009-12-27T08:21:08Z</dcterms:created>
  <dcterms:modified xsi:type="dcterms:W3CDTF">2023-10-10T11:40:11Z</dcterms:modified>
</cp:coreProperties>
</file>