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8" r:id="rId5"/>
    <p:sldId id="257" r:id="rId6"/>
    <p:sldId id="261" r:id="rId7"/>
    <p:sldId id="270" r:id="rId8"/>
    <p:sldId id="271" r:id="rId9"/>
    <p:sldId id="272" r:id="rId10"/>
    <p:sldId id="265" r:id="rId11"/>
    <p:sldId id="269" r:id="rId1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7" y="77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1D7871-F32A-4FA5-83DF-E8CF326749D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2D7241E-891D-43C1-96D2-8AF7CA9FAC08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4800" dirty="0" err="1">
              <a:solidFill>
                <a:srgbClr val="FF0000"/>
              </a:solidFill>
              <a:latin typeface="Bodoni MT Poster Compressed" panose="02070706080601050204" pitchFamily="18" charset="0"/>
            </a:rPr>
            <a:t>Trò</a:t>
          </a:r>
          <a:r>
            <a:rPr lang="en-US" sz="4800" dirty="0">
              <a:solidFill>
                <a:srgbClr val="FF0000"/>
              </a:solidFill>
              <a:latin typeface="Bodoni MT Poster Compressed" panose="02070706080601050204" pitchFamily="18" charset="0"/>
            </a:rPr>
            <a:t> </a:t>
          </a:r>
          <a:r>
            <a:rPr lang="en-US" sz="4800" dirty="0" err="1">
              <a:solidFill>
                <a:srgbClr val="FF0000"/>
              </a:solidFill>
              <a:latin typeface="Bodoni MT Poster Compressed" panose="02070706080601050204" pitchFamily="18" charset="0"/>
            </a:rPr>
            <a:t>chơi</a:t>
          </a:r>
          <a:endParaRPr lang="vi-VN" sz="4800" dirty="0">
            <a:solidFill>
              <a:srgbClr val="FF0000"/>
            </a:solidFill>
          </a:endParaRPr>
        </a:p>
      </dgm:t>
    </dgm:pt>
    <dgm:pt modelId="{44962B54-F099-47DB-810B-F17D42A4CE77}" type="parTrans" cxnId="{94E81516-DA1E-4658-A5E6-7412F359FAE5}">
      <dgm:prSet/>
      <dgm:spPr/>
      <dgm:t>
        <a:bodyPr/>
        <a:lstStyle/>
        <a:p>
          <a:endParaRPr lang="vi-VN"/>
        </a:p>
      </dgm:t>
    </dgm:pt>
    <dgm:pt modelId="{58F689F0-7E35-4D0C-97DF-45A1B3B9CF35}" type="sibTrans" cxnId="{94E81516-DA1E-4658-A5E6-7412F359FAE5}">
      <dgm:prSet/>
      <dgm:spPr/>
      <dgm:t>
        <a:bodyPr/>
        <a:lstStyle/>
        <a:p>
          <a:endParaRPr lang="vi-VN"/>
        </a:p>
      </dgm:t>
    </dgm:pt>
    <dgm:pt modelId="{268CE952-74BE-4244-9742-B5BCEB8BAE51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0" indent="0"/>
          <a:r>
            <a:rPr lang="en-US" sz="4000" dirty="0">
              <a:solidFill>
                <a:srgbClr val="FF0000"/>
              </a:solidFill>
              <a:latin typeface="Matura MT Script Capitals" panose="03020802060602070202" pitchFamily="66" charset="0"/>
              <a:cs typeface="Times New Roman" panose="02020603050405020304" pitchFamily="18" charset="0"/>
            </a:rPr>
            <a:t>Ai </a:t>
          </a:r>
          <a:r>
            <a:rPr lang="en-US" sz="4000" dirty="0" err="1">
              <a:solidFill>
                <a:srgbClr val="FF0000"/>
              </a:solidFill>
              <a:latin typeface="Matura MT Script Capitals" panose="03020802060602070202" pitchFamily="66" charset="0"/>
              <a:cs typeface="Times New Roman" panose="02020603050405020304" pitchFamily="18" charset="0"/>
            </a:rPr>
            <a:t>Giỏi</a:t>
          </a:r>
          <a:endParaRPr lang="en-US" sz="4000" dirty="0">
            <a:solidFill>
              <a:srgbClr val="FF0000"/>
            </a:solidFill>
            <a:latin typeface="Matura MT Script Capitals" panose="03020802060602070202" pitchFamily="66" charset="0"/>
            <a:cs typeface="Times New Roman" panose="02020603050405020304" pitchFamily="18" charset="0"/>
          </a:endParaRPr>
        </a:p>
        <a:p>
          <a:pPr marL="0"/>
          <a:r>
            <a:rPr lang="en-US" sz="4000" dirty="0">
              <a:solidFill>
                <a:srgbClr val="FF0000"/>
              </a:solidFill>
              <a:latin typeface="Matura MT Script Capitals" panose="03020802060602070202" pitchFamily="66" charset="0"/>
              <a:cs typeface="Times New Roman" panose="02020603050405020304" pitchFamily="18" charset="0"/>
            </a:rPr>
            <a:t>        Ai </a:t>
          </a:r>
          <a:r>
            <a:rPr lang="en-US" sz="4000" dirty="0" err="1">
              <a:solidFill>
                <a:srgbClr val="FF0000"/>
              </a:solidFill>
              <a:latin typeface="Matura MT Script Capitals" panose="03020802060602070202" pitchFamily="66" charset="0"/>
              <a:cs typeface="Times New Roman" panose="02020603050405020304" pitchFamily="18" charset="0"/>
            </a:rPr>
            <a:t>Nhanh</a:t>
          </a:r>
          <a:endParaRPr lang="vi-VN" sz="40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FA8CC6-D852-434D-8759-DE482316C107}" type="parTrans" cxnId="{1AE5A7F3-A017-43BB-896E-A62B1EE0CB2C}">
      <dgm:prSet/>
      <dgm:spPr/>
      <dgm:t>
        <a:bodyPr/>
        <a:lstStyle/>
        <a:p>
          <a:endParaRPr lang="vi-VN"/>
        </a:p>
      </dgm:t>
    </dgm:pt>
    <dgm:pt modelId="{59E3E498-79E2-46A7-8864-0D291619DF05}" type="sibTrans" cxnId="{1AE5A7F3-A017-43BB-896E-A62B1EE0CB2C}">
      <dgm:prSet/>
      <dgm:spPr/>
      <dgm:t>
        <a:bodyPr/>
        <a:lstStyle/>
        <a:p>
          <a:endParaRPr lang="vi-VN"/>
        </a:p>
      </dgm:t>
    </dgm:pt>
    <dgm:pt modelId="{4B63E44F-2599-4AF9-8AD1-F804B8196D48}" type="pres">
      <dgm:prSet presAssocID="{891D7871-F32A-4FA5-83DF-E8CF326749D5}" presName="compositeShape" presStyleCnt="0">
        <dgm:presLayoutVars>
          <dgm:dir/>
          <dgm:resizeHandles/>
        </dgm:presLayoutVars>
      </dgm:prSet>
      <dgm:spPr/>
    </dgm:pt>
    <dgm:pt modelId="{53F21D1F-F7E7-4600-A136-7DFD9E0DCDB3}" type="pres">
      <dgm:prSet presAssocID="{891D7871-F32A-4FA5-83DF-E8CF326749D5}" presName="pyramid" presStyleLbl="node1" presStyleIdx="0" presStyleCnt="1" custLinFactNeighborX="-118" custLinFactNeighborY="269"/>
      <dgm:sp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43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</dgm:pt>
    <dgm:pt modelId="{A2AF5B9A-293E-4F37-86DD-4A97ED0B5D40}" type="pres">
      <dgm:prSet presAssocID="{891D7871-F32A-4FA5-83DF-E8CF326749D5}" presName="theList" presStyleCnt="0"/>
      <dgm:spPr/>
    </dgm:pt>
    <dgm:pt modelId="{B7EA7873-6EBF-491A-9B64-EA3F7F1A99F7}" type="pres">
      <dgm:prSet presAssocID="{72D7241E-891D-43C1-96D2-8AF7CA9FAC08}" presName="aNode" presStyleLbl="fgAcc1" presStyleIdx="0" presStyleCnt="2" custScaleX="72171" custScaleY="53640" custLinFactNeighborX="-21447" custLinFactNeighborY="-6229">
        <dgm:presLayoutVars>
          <dgm:bulletEnabled val="1"/>
        </dgm:presLayoutVars>
      </dgm:prSet>
      <dgm:spPr>
        <a:prstGeom prst="hexagon">
          <a:avLst/>
        </a:prstGeom>
      </dgm:spPr>
    </dgm:pt>
    <dgm:pt modelId="{CA0F247E-6A26-4E98-BC59-B288E29A0876}" type="pres">
      <dgm:prSet presAssocID="{72D7241E-891D-43C1-96D2-8AF7CA9FAC08}" presName="aSpace" presStyleCnt="0"/>
      <dgm:spPr/>
    </dgm:pt>
    <dgm:pt modelId="{8FA2BD10-CC2A-4D37-A2FD-817B1D188339}" type="pres">
      <dgm:prSet presAssocID="{268CE952-74BE-4244-9742-B5BCEB8BAE51}" presName="aNode" presStyleLbl="fgAcc1" presStyleIdx="1" presStyleCnt="2" custScaleX="192689" custScaleY="136644" custLinFactNeighborX="16642" custLinFactNeighborY="59516">
        <dgm:presLayoutVars>
          <dgm:bulletEnabled val="1"/>
        </dgm:presLayoutVars>
      </dgm:prSet>
      <dgm:spPr>
        <a:prstGeom prst="cloud">
          <a:avLst/>
        </a:prstGeom>
      </dgm:spPr>
    </dgm:pt>
    <dgm:pt modelId="{D014CD49-2F28-4CD3-897C-0622D64123A4}" type="pres">
      <dgm:prSet presAssocID="{268CE952-74BE-4244-9742-B5BCEB8BAE51}" presName="aSpace" presStyleCnt="0"/>
      <dgm:spPr/>
    </dgm:pt>
  </dgm:ptLst>
  <dgm:cxnLst>
    <dgm:cxn modelId="{94E81516-DA1E-4658-A5E6-7412F359FAE5}" srcId="{891D7871-F32A-4FA5-83DF-E8CF326749D5}" destId="{72D7241E-891D-43C1-96D2-8AF7CA9FAC08}" srcOrd="0" destOrd="0" parTransId="{44962B54-F099-47DB-810B-F17D42A4CE77}" sibTransId="{58F689F0-7E35-4D0C-97DF-45A1B3B9CF35}"/>
    <dgm:cxn modelId="{5DE1192A-AE21-40F7-B351-41C3154E4CAF}" type="presOf" srcId="{891D7871-F32A-4FA5-83DF-E8CF326749D5}" destId="{4B63E44F-2599-4AF9-8AD1-F804B8196D48}" srcOrd="0" destOrd="0" presId="urn:microsoft.com/office/officeart/2005/8/layout/pyramid2"/>
    <dgm:cxn modelId="{17C23EA2-1BD5-4DD7-9461-A8923D2BCA56}" type="presOf" srcId="{268CE952-74BE-4244-9742-B5BCEB8BAE51}" destId="{8FA2BD10-CC2A-4D37-A2FD-817B1D188339}" srcOrd="0" destOrd="0" presId="urn:microsoft.com/office/officeart/2005/8/layout/pyramid2"/>
    <dgm:cxn modelId="{C141B9F2-C742-48A9-B949-172EBCB96964}" type="presOf" srcId="{72D7241E-891D-43C1-96D2-8AF7CA9FAC08}" destId="{B7EA7873-6EBF-491A-9B64-EA3F7F1A99F7}" srcOrd="0" destOrd="0" presId="urn:microsoft.com/office/officeart/2005/8/layout/pyramid2"/>
    <dgm:cxn modelId="{1AE5A7F3-A017-43BB-896E-A62B1EE0CB2C}" srcId="{891D7871-F32A-4FA5-83DF-E8CF326749D5}" destId="{268CE952-74BE-4244-9742-B5BCEB8BAE51}" srcOrd="1" destOrd="0" parTransId="{4CFA8CC6-D852-434D-8759-DE482316C107}" sibTransId="{59E3E498-79E2-46A7-8864-0D291619DF05}"/>
    <dgm:cxn modelId="{0932195C-D196-4A16-BA3A-E1F9CF226515}" type="presParOf" srcId="{4B63E44F-2599-4AF9-8AD1-F804B8196D48}" destId="{53F21D1F-F7E7-4600-A136-7DFD9E0DCDB3}" srcOrd="0" destOrd="0" presId="urn:microsoft.com/office/officeart/2005/8/layout/pyramid2"/>
    <dgm:cxn modelId="{C333248C-A272-4CF1-8403-5EFB632B8ECC}" type="presParOf" srcId="{4B63E44F-2599-4AF9-8AD1-F804B8196D48}" destId="{A2AF5B9A-293E-4F37-86DD-4A97ED0B5D40}" srcOrd="1" destOrd="0" presId="urn:microsoft.com/office/officeart/2005/8/layout/pyramid2"/>
    <dgm:cxn modelId="{52668604-89CD-434B-B60E-035F058E4226}" type="presParOf" srcId="{A2AF5B9A-293E-4F37-86DD-4A97ED0B5D40}" destId="{B7EA7873-6EBF-491A-9B64-EA3F7F1A99F7}" srcOrd="0" destOrd="0" presId="urn:microsoft.com/office/officeart/2005/8/layout/pyramid2"/>
    <dgm:cxn modelId="{708B7A47-707B-4F2D-A8DA-7BD738BB2DAA}" type="presParOf" srcId="{A2AF5B9A-293E-4F37-86DD-4A97ED0B5D40}" destId="{CA0F247E-6A26-4E98-BC59-B288E29A0876}" srcOrd="1" destOrd="0" presId="urn:microsoft.com/office/officeart/2005/8/layout/pyramid2"/>
    <dgm:cxn modelId="{DDF76D79-425E-41B9-BE35-86257A5BF358}" type="presParOf" srcId="{A2AF5B9A-293E-4F37-86DD-4A97ED0B5D40}" destId="{8FA2BD10-CC2A-4D37-A2FD-817B1D188339}" srcOrd="2" destOrd="0" presId="urn:microsoft.com/office/officeart/2005/8/layout/pyramid2"/>
    <dgm:cxn modelId="{185CB15F-89CA-4E4A-9CDF-F05D66A2DDD4}" type="presParOf" srcId="{A2AF5B9A-293E-4F37-86DD-4A97ED0B5D40}" destId="{D014CD49-2F28-4CD3-897C-0622D64123A4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1D7871-F32A-4FA5-83DF-E8CF326749D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2D7241E-891D-43C1-96D2-8AF7CA9FAC08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4800" dirty="0" err="1">
              <a:solidFill>
                <a:srgbClr val="FF0000"/>
              </a:solidFill>
              <a:latin typeface="Bodoni MT Poster Compressed" panose="02070706080601050204" pitchFamily="18" charset="0"/>
            </a:rPr>
            <a:t>Trò</a:t>
          </a:r>
          <a:r>
            <a:rPr lang="en-US" sz="4800" dirty="0">
              <a:solidFill>
                <a:srgbClr val="FF0000"/>
              </a:solidFill>
              <a:latin typeface="Bodoni MT Poster Compressed" panose="02070706080601050204" pitchFamily="18" charset="0"/>
            </a:rPr>
            <a:t> </a:t>
          </a:r>
          <a:r>
            <a:rPr lang="en-US" sz="4800" dirty="0" err="1">
              <a:solidFill>
                <a:srgbClr val="FF0000"/>
              </a:solidFill>
              <a:latin typeface="Bodoni MT Poster Compressed" panose="02070706080601050204" pitchFamily="18" charset="0"/>
            </a:rPr>
            <a:t>chơi</a:t>
          </a:r>
          <a:endParaRPr lang="vi-VN" sz="4800" dirty="0">
            <a:solidFill>
              <a:srgbClr val="FF0000"/>
            </a:solidFill>
          </a:endParaRPr>
        </a:p>
      </dgm:t>
    </dgm:pt>
    <dgm:pt modelId="{44962B54-F099-47DB-810B-F17D42A4CE77}" type="parTrans" cxnId="{94E81516-DA1E-4658-A5E6-7412F359FAE5}">
      <dgm:prSet/>
      <dgm:spPr/>
      <dgm:t>
        <a:bodyPr/>
        <a:lstStyle/>
        <a:p>
          <a:endParaRPr lang="vi-VN"/>
        </a:p>
      </dgm:t>
    </dgm:pt>
    <dgm:pt modelId="{58F689F0-7E35-4D0C-97DF-45A1B3B9CF35}" type="sibTrans" cxnId="{94E81516-DA1E-4658-A5E6-7412F359FAE5}">
      <dgm:prSet/>
      <dgm:spPr/>
      <dgm:t>
        <a:bodyPr/>
        <a:lstStyle/>
        <a:p>
          <a:endParaRPr lang="vi-VN"/>
        </a:p>
      </dgm:t>
    </dgm:pt>
    <dgm:pt modelId="{268CE952-74BE-4244-9742-B5BCEB8BAE51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marL="0" indent="0"/>
          <a:r>
            <a:rPr lang="en-US" sz="4000" dirty="0">
              <a:solidFill>
                <a:srgbClr val="FF0000"/>
              </a:solidFill>
              <a:latin typeface="Matura MT Script Capitals" panose="03020802060602070202" pitchFamily="66" charset="0"/>
              <a:cs typeface="Times New Roman" panose="02020603050405020304" pitchFamily="18" charset="0"/>
            </a:rPr>
            <a:t>Ai </a:t>
          </a:r>
          <a:r>
            <a:rPr lang="en-US" sz="4000" dirty="0" err="1">
              <a:solidFill>
                <a:srgbClr val="FF0000"/>
              </a:solidFill>
              <a:latin typeface="Matura MT Script Capitals" panose="03020802060602070202" pitchFamily="66" charset="0"/>
              <a:cs typeface="Times New Roman" panose="02020603050405020304" pitchFamily="18" charset="0"/>
            </a:rPr>
            <a:t>Giỏi</a:t>
          </a:r>
          <a:endParaRPr lang="en-US" sz="4000" dirty="0">
            <a:solidFill>
              <a:srgbClr val="FF0000"/>
            </a:solidFill>
            <a:latin typeface="Matura MT Script Capitals" panose="03020802060602070202" pitchFamily="66" charset="0"/>
            <a:cs typeface="Times New Roman" panose="02020603050405020304" pitchFamily="18" charset="0"/>
          </a:endParaRPr>
        </a:p>
        <a:p>
          <a:pPr marL="0"/>
          <a:r>
            <a:rPr lang="en-US" sz="4000" dirty="0">
              <a:solidFill>
                <a:srgbClr val="FF0000"/>
              </a:solidFill>
              <a:latin typeface="Matura MT Script Capitals" panose="03020802060602070202" pitchFamily="66" charset="0"/>
              <a:cs typeface="Times New Roman" panose="02020603050405020304" pitchFamily="18" charset="0"/>
            </a:rPr>
            <a:t>        Ai </a:t>
          </a:r>
          <a:r>
            <a:rPr lang="en-US" sz="4000" dirty="0" err="1">
              <a:solidFill>
                <a:srgbClr val="FF0000"/>
              </a:solidFill>
              <a:latin typeface="Matura MT Script Capitals" panose="03020802060602070202" pitchFamily="66" charset="0"/>
              <a:cs typeface="Times New Roman" panose="02020603050405020304" pitchFamily="18" charset="0"/>
            </a:rPr>
            <a:t>Nhanh</a:t>
          </a:r>
          <a:endParaRPr lang="vi-VN" sz="40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FA8CC6-D852-434D-8759-DE482316C107}" type="parTrans" cxnId="{1AE5A7F3-A017-43BB-896E-A62B1EE0CB2C}">
      <dgm:prSet/>
      <dgm:spPr/>
      <dgm:t>
        <a:bodyPr/>
        <a:lstStyle/>
        <a:p>
          <a:endParaRPr lang="vi-VN"/>
        </a:p>
      </dgm:t>
    </dgm:pt>
    <dgm:pt modelId="{59E3E498-79E2-46A7-8864-0D291619DF05}" type="sibTrans" cxnId="{1AE5A7F3-A017-43BB-896E-A62B1EE0CB2C}">
      <dgm:prSet/>
      <dgm:spPr/>
      <dgm:t>
        <a:bodyPr/>
        <a:lstStyle/>
        <a:p>
          <a:endParaRPr lang="vi-VN"/>
        </a:p>
      </dgm:t>
    </dgm:pt>
    <dgm:pt modelId="{4B63E44F-2599-4AF9-8AD1-F804B8196D48}" type="pres">
      <dgm:prSet presAssocID="{891D7871-F32A-4FA5-83DF-E8CF326749D5}" presName="compositeShape" presStyleCnt="0">
        <dgm:presLayoutVars>
          <dgm:dir/>
          <dgm:resizeHandles/>
        </dgm:presLayoutVars>
      </dgm:prSet>
      <dgm:spPr/>
    </dgm:pt>
    <dgm:pt modelId="{53F21D1F-F7E7-4600-A136-7DFD9E0DCDB3}" type="pres">
      <dgm:prSet presAssocID="{891D7871-F32A-4FA5-83DF-E8CF326749D5}" presName="pyramid" presStyleLbl="node1" presStyleIdx="0" presStyleCnt="1" custLinFactNeighborX="-118" custLinFactNeighborY="269"/>
      <dgm:sp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43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</dgm:pt>
    <dgm:pt modelId="{A2AF5B9A-293E-4F37-86DD-4A97ED0B5D40}" type="pres">
      <dgm:prSet presAssocID="{891D7871-F32A-4FA5-83DF-E8CF326749D5}" presName="theList" presStyleCnt="0"/>
      <dgm:spPr/>
    </dgm:pt>
    <dgm:pt modelId="{B7EA7873-6EBF-491A-9B64-EA3F7F1A99F7}" type="pres">
      <dgm:prSet presAssocID="{72D7241E-891D-43C1-96D2-8AF7CA9FAC08}" presName="aNode" presStyleLbl="fgAcc1" presStyleIdx="0" presStyleCnt="2" custScaleX="72171" custScaleY="53640" custLinFactNeighborX="-21447" custLinFactNeighborY="-6229">
        <dgm:presLayoutVars>
          <dgm:bulletEnabled val="1"/>
        </dgm:presLayoutVars>
      </dgm:prSet>
      <dgm:spPr>
        <a:prstGeom prst="hexagon">
          <a:avLst/>
        </a:prstGeom>
      </dgm:spPr>
    </dgm:pt>
    <dgm:pt modelId="{CA0F247E-6A26-4E98-BC59-B288E29A0876}" type="pres">
      <dgm:prSet presAssocID="{72D7241E-891D-43C1-96D2-8AF7CA9FAC08}" presName="aSpace" presStyleCnt="0"/>
      <dgm:spPr/>
    </dgm:pt>
    <dgm:pt modelId="{8FA2BD10-CC2A-4D37-A2FD-817B1D188339}" type="pres">
      <dgm:prSet presAssocID="{268CE952-74BE-4244-9742-B5BCEB8BAE51}" presName="aNode" presStyleLbl="fgAcc1" presStyleIdx="1" presStyleCnt="2" custScaleX="192689" custScaleY="136644" custLinFactNeighborX="16642" custLinFactNeighborY="59516">
        <dgm:presLayoutVars>
          <dgm:bulletEnabled val="1"/>
        </dgm:presLayoutVars>
      </dgm:prSet>
      <dgm:spPr>
        <a:prstGeom prst="cloud">
          <a:avLst/>
        </a:prstGeom>
      </dgm:spPr>
    </dgm:pt>
    <dgm:pt modelId="{D014CD49-2F28-4CD3-897C-0622D64123A4}" type="pres">
      <dgm:prSet presAssocID="{268CE952-74BE-4244-9742-B5BCEB8BAE51}" presName="aSpace" presStyleCnt="0"/>
      <dgm:spPr/>
    </dgm:pt>
  </dgm:ptLst>
  <dgm:cxnLst>
    <dgm:cxn modelId="{94E81516-DA1E-4658-A5E6-7412F359FAE5}" srcId="{891D7871-F32A-4FA5-83DF-E8CF326749D5}" destId="{72D7241E-891D-43C1-96D2-8AF7CA9FAC08}" srcOrd="0" destOrd="0" parTransId="{44962B54-F099-47DB-810B-F17D42A4CE77}" sibTransId="{58F689F0-7E35-4D0C-97DF-45A1B3B9CF35}"/>
    <dgm:cxn modelId="{5DE1192A-AE21-40F7-B351-41C3154E4CAF}" type="presOf" srcId="{891D7871-F32A-4FA5-83DF-E8CF326749D5}" destId="{4B63E44F-2599-4AF9-8AD1-F804B8196D48}" srcOrd="0" destOrd="0" presId="urn:microsoft.com/office/officeart/2005/8/layout/pyramid2"/>
    <dgm:cxn modelId="{17C23EA2-1BD5-4DD7-9461-A8923D2BCA56}" type="presOf" srcId="{268CE952-74BE-4244-9742-B5BCEB8BAE51}" destId="{8FA2BD10-CC2A-4D37-A2FD-817B1D188339}" srcOrd="0" destOrd="0" presId="urn:microsoft.com/office/officeart/2005/8/layout/pyramid2"/>
    <dgm:cxn modelId="{C141B9F2-C742-48A9-B949-172EBCB96964}" type="presOf" srcId="{72D7241E-891D-43C1-96D2-8AF7CA9FAC08}" destId="{B7EA7873-6EBF-491A-9B64-EA3F7F1A99F7}" srcOrd="0" destOrd="0" presId="urn:microsoft.com/office/officeart/2005/8/layout/pyramid2"/>
    <dgm:cxn modelId="{1AE5A7F3-A017-43BB-896E-A62B1EE0CB2C}" srcId="{891D7871-F32A-4FA5-83DF-E8CF326749D5}" destId="{268CE952-74BE-4244-9742-B5BCEB8BAE51}" srcOrd="1" destOrd="0" parTransId="{4CFA8CC6-D852-434D-8759-DE482316C107}" sibTransId="{59E3E498-79E2-46A7-8864-0D291619DF05}"/>
    <dgm:cxn modelId="{0932195C-D196-4A16-BA3A-E1F9CF226515}" type="presParOf" srcId="{4B63E44F-2599-4AF9-8AD1-F804B8196D48}" destId="{53F21D1F-F7E7-4600-A136-7DFD9E0DCDB3}" srcOrd="0" destOrd="0" presId="urn:microsoft.com/office/officeart/2005/8/layout/pyramid2"/>
    <dgm:cxn modelId="{C333248C-A272-4CF1-8403-5EFB632B8ECC}" type="presParOf" srcId="{4B63E44F-2599-4AF9-8AD1-F804B8196D48}" destId="{A2AF5B9A-293E-4F37-86DD-4A97ED0B5D40}" srcOrd="1" destOrd="0" presId="urn:microsoft.com/office/officeart/2005/8/layout/pyramid2"/>
    <dgm:cxn modelId="{52668604-89CD-434B-B60E-035F058E4226}" type="presParOf" srcId="{A2AF5B9A-293E-4F37-86DD-4A97ED0B5D40}" destId="{B7EA7873-6EBF-491A-9B64-EA3F7F1A99F7}" srcOrd="0" destOrd="0" presId="urn:microsoft.com/office/officeart/2005/8/layout/pyramid2"/>
    <dgm:cxn modelId="{708B7A47-707B-4F2D-A8DA-7BD738BB2DAA}" type="presParOf" srcId="{A2AF5B9A-293E-4F37-86DD-4A97ED0B5D40}" destId="{CA0F247E-6A26-4E98-BC59-B288E29A0876}" srcOrd="1" destOrd="0" presId="urn:microsoft.com/office/officeart/2005/8/layout/pyramid2"/>
    <dgm:cxn modelId="{DDF76D79-425E-41B9-BE35-86257A5BF358}" type="presParOf" srcId="{A2AF5B9A-293E-4F37-86DD-4A97ED0B5D40}" destId="{8FA2BD10-CC2A-4D37-A2FD-817B1D188339}" srcOrd="2" destOrd="0" presId="urn:microsoft.com/office/officeart/2005/8/layout/pyramid2"/>
    <dgm:cxn modelId="{185CB15F-89CA-4E4A-9CDF-F05D66A2DDD4}" type="presParOf" srcId="{A2AF5B9A-293E-4F37-86DD-4A97ED0B5D40}" destId="{D014CD49-2F28-4CD3-897C-0622D64123A4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21D1F-F7E7-4600-A136-7DFD9E0DCDB3}">
      <dsp:nvSpPr>
        <dsp:cNvPr id="0" name=""/>
        <dsp:cNvSpPr/>
      </dsp:nvSpPr>
      <dsp:spPr>
        <a:xfrm>
          <a:off x="125714" y="0"/>
          <a:ext cx="5418667" cy="5418667"/>
        </a:xfrm>
        <a:prstGeom prst="triangle">
          <a:avLst/>
        </a:prstGeom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43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A7873-6EBF-491A-9B64-EA3F7F1A99F7}">
      <dsp:nvSpPr>
        <dsp:cNvPr id="0" name=""/>
        <dsp:cNvSpPr/>
      </dsp:nvSpPr>
      <dsp:spPr>
        <a:xfrm>
          <a:off x="2576137" y="526880"/>
          <a:ext cx="2541959" cy="1079746"/>
        </a:xfrm>
        <a:prstGeom prst="hexagon">
          <a:avLst/>
        </a:prstGeom>
        <a:solidFill>
          <a:schemeClr val="accent3">
            <a:lumMod val="40000"/>
            <a:lumOff val="60000"/>
            <a:alpha val="9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>
              <a:solidFill>
                <a:srgbClr val="FF0000"/>
              </a:solidFill>
              <a:latin typeface="Bodoni MT Poster Compressed" panose="02070706080601050204" pitchFamily="18" charset="0"/>
            </a:rPr>
            <a:t>Trò</a:t>
          </a:r>
          <a:r>
            <a:rPr lang="en-US" sz="4800" kern="1200" dirty="0">
              <a:solidFill>
                <a:srgbClr val="FF0000"/>
              </a:solidFill>
              <a:latin typeface="Bodoni MT Poster Compressed" panose="02070706080601050204" pitchFamily="18" charset="0"/>
            </a:rPr>
            <a:t> </a:t>
          </a:r>
          <a:r>
            <a:rPr lang="en-US" sz="4800" kern="1200" dirty="0" err="1">
              <a:solidFill>
                <a:srgbClr val="FF0000"/>
              </a:solidFill>
              <a:latin typeface="Bodoni MT Poster Compressed" panose="02070706080601050204" pitchFamily="18" charset="0"/>
            </a:rPr>
            <a:t>chơi</a:t>
          </a:r>
          <a:endParaRPr lang="vi-VN" sz="4800" kern="1200" dirty="0">
            <a:solidFill>
              <a:srgbClr val="FF0000"/>
            </a:solidFill>
          </a:endParaRPr>
        </a:p>
      </dsp:txBody>
      <dsp:txXfrm>
        <a:off x="2877946" y="655079"/>
        <a:ext cx="1938341" cy="823348"/>
      </dsp:txXfrm>
    </dsp:sp>
    <dsp:sp modelId="{8FA2BD10-CC2A-4D37-A2FD-817B1D188339}">
      <dsp:nvSpPr>
        <dsp:cNvPr id="0" name=""/>
        <dsp:cNvSpPr/>
      </dsp:nvSpPr>
      <dsp:spPr>
        <a:xfrm>
          <a:off x="1341236" y="2023672"/>
          <a:ext cx="6786763" cy="2750575"/>
        </a:xfrm>
        <a:prstGeom prst="cloud">
          <a:avLst/>
        </a:prstGeom>
        <a:solidFill>
          <a:schemeClr val="accent3">
            <a:lumMod val="40000"/>
            <a:lumOff val="60000"/>
            <a:alpha val="9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FF0000"/>
              </a:solidFill>
              <a:latin typeface="Matura MT Script Capitals" panose="03020802060602070202" pitchFamily="66" charset="0"/>
              <a:cs typeface="Times New Roman" panose="02020603050405020304" pitchFamily="18" charset="0"/>
            </a:rPr>
            <a:t>Ai </a:t>
          </a:r>
          <a:r>
            <a:rPr lang="en-US" sz="4000" kern="1200" dirty="0" err="1">
              <a:solidFill>
                <a:srgbClr val="FF0000"/>
              </a:solidFill>
              <a:latin typeface="Matura MT Script Capitals" panose="03020802060602070202" pitchFamily="66" charset="0"/>
              <a:cs typeface="Times New Roman" panose="02020603050405020304" pitchFamily="18" charset="0"/>
            </a:rPr>
            <a:t>Giỏi</a:t>
          </a:r>
          <a:endParaRPr lang="en-US" sz="4000" kern="1200" dirty="0">
            <a:solidFill>
              <a:srgbClr val="FF0000"/>
            </a:solidFill>
            <a:latin typeface="Matura MT Script Capitals" panose="03020802060602070202" pitchFamily="66" charset="0"/>
            <a:cs typeface="Times New Roman" panose="02020603050405020304" pitchFamily="18" charset="0"/>
          </a:endParaRPr>
        </a:p>
        <a:p>
          <a:pPr marL="0"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FF0000"/>
              </a:solidFill>
              <a:latin typeface="Matura MT Script Capitals" panose="03020802060602070202" pitchFamily="66" charset="0"/>
              <a:cs typeface="Times New Roman" panose="02020603050405020304" pitchFamily="18" charset="0"/>
            </a:rPr>
            <a:t>        Ai </a:t>
          </a:r>
          <a:r>
            <a:rPr lang="en-US" sz="4000" kern="1200" dirty="0" err="1">
              <a:solidFill>
                <a:srgbClr val="FF0000"/>
              </a:solidFill>
              <a:latin typeface="Matura MT Script Capitals" panose="03020802060602070202" pitchFamily="66" charset="0"/>
              <a:cs typeface="Times New Roman" panose="02020603050405020304" pitchFamily="18" charset="0"/>
            </a:rPr>
            <a:t>Nhanh</a:t>
          </a:r>
          <a:endParaRPr lang="vi-VN" sz="40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76615" y="2439060"/>
        <a:ext cx="4433390" cy="1792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21D1F-F7E7-4600-A136-7DFD9E0DCDB3}">
      <dsp:nvSpPr>
        <dsp:cNvPr id="0" name=""/>
        <dsp:cNvSpPr/>
      </dsp:nvSpPr>
      <dsp:spPr>
        <a:xfrm>
          <a:off x="125714" y="0"/>
          <a:ext cx="5418667" cy="5418667"/>
        </a:xfrm>
        <a:prstGeom prst="triangle">
          <a:avLst/>
        </a:prstGeom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43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A7873-6EBF-491A-9B64-EA3F7F1A99F7}">
      <dsp:nvSpPr>
        <dsp:cNvPr id="0" name=""/>
        <dsp:cNvSpPr/>
      </dsp:nvSpPr>
      <dsp:spPr>
        <a:xfrm>
          <a:off x="2576137" y="526880"/>
          <a:ext cx="2541959" cy="1079746"/>
        </a:xfrm>
        <a:prstGeom prst="hexagon">
          <a:avLst/>
        </a:prstGeom>
        <a:solidFill>
          <a:schemeClr val="accent3">
            <a:lumMod val="40000"/>
            <a:lumOff val="60000"/>
            <a:alpha val="9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>
              <a:solidFill>
                <a:srgbClr val="FF0000"/>
              </a:solidFill>
              <a:latin typeface="Bodoni MT Poster Compressed" panose="02070706080601050204" pitchFamily="18" charset="0"/>
            </a:rPr>
            <a:t>Trò</a:t>
          </a:r>
          <a:r>
            <a:rPr lang="en-US" sz="4800" kern="1200" dirty="0">
              <a:solidFill>
                <a:srgbClr val="FF0000"/>
              </a:solidFill>
              <a:latin typeface="Bodoni MT Poster Compressed" panose="02070706080601050204" pitchFamily="18" charset="0"/>
            </a:rPr>
            <a:t> </a:t>
          </a:r>
          <a:r>
            <a:rPr lang="en-US" sz="4800" kern="1200" dirty="0" err="1">
              <a:solidFill>
                <a:srgbClr val="FF0000"/>
              </a:solidFill>
              <a:latin typeface="Bodoni MT Poster Compressed" panose="02070706080601050204" pitchFamily="18" charset="0"/>
            </a:rPr>
            <a:t>chơi</a:t>
          </a:r>
          <a:endParaRPr lang="vi-VN" sz="4800" kern="1200" dirty="0">
            <a:solidFill>
              <a:srgbClr val="FF0000"/>
            </a:solidFill>
          </a:endParaRPr>
        </a:p>
      </dsp:txBody>
      <dsp:txXfrm>
        <a:off x="2877946" y="655079"/>
        <a:ext cx="1938341" cy="823348"/>
      </dsp:txXfrm>
    </dsp:sp>
    <dsp:sp modelId="{8FA2BD10-CC2A-4D37-A2FD-817B1D188339}">
      <dsp:nvSpPr>
        <dsp:cNvPr id="0" name=""/>
        <dsp:cNvSpPr/>
      </dsp:nvSpPr>
      <dsp:spPr>
        <a:xfrm>
          <a:off x="1341236" y="2023672"/>
          <a:ext cx="6786763" cy="2750575"/>
        </a:xfrm>
        <a:prstGeom prst="cloud">
          <a:avLst/>
        </a:prstGeom>
        <a:solidFill>
          <a:schemeClr val="accent3">
            <a:lumMod val="40000"/>
            <a:lumOff val="60000"/>
            <a:alpha val="9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FF0000"/>
              </a:solidFill>
              <a:latin typeface="Matura MT Script Capitals" panose="03020802060602070202" pitchFamily="66" charset="0"/>
              <a:cs typeface="Times New Roman" panose="02020603050405020304" pitchFamily="18" charset="0"/>
            </a:rPr>
            <a:t>Ai </a:t>
          </a:r>
          <a:r>
            <a:rPr lang="en-US" sz="4000" kern="1200" dirty="0" err="1">
              <a:solidFill>
                <a:srgbClr val="FF0000"/>
              </a:solidFill>
              <a:latin typeface="Matura MT Script Capitals" panose="03020802060602070202" pitchFamily="66" charset="0"/>
              <a:cs typeface="Times New Roman" panose="02020603050405020304" pitchFamily="18" charset="0"/>
            </a:rPr>
            <a:t>Giỏi</a:t>
          </a:r>
          <a:endParaRPr lang="en-US" sz="4000" kern="1200" dirty="0">
            <a:solidFill>
              <a:srgbClr val="FF0000"/>
            </a:solidFill>
            <a:latin typeface="Matura MT Script Capitals" panose="03020802060602070202" pitchFamily="66" charset="0"/>
            <a:cs typeface="Times New Roman" panose="02020603050405020304" pitchFamily="18" charset="0"/>
          </a:endParaRPr>
        </a:p>
        <a:p>
          <a:pPr marL="0"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FF0000"/>
              </a:solidFill>
              <a:latin typeface="Matura MT Script Capitals" panose="03020802060602070202" pitchFamily="66" charset="0"/>
              <a:cs typeface="Times New Roman" panose="02020603050405020304" pitchFamily="18" charset="0"/>
            </a:rPr>
            <a:t>        Ai </a:t>
          </a:r>
          <a:r>
            <a:rPr lang="en-US" sz="4000" kern="1200" dirty="0" err="1">
              <a:solidFill>
                <a:srgbClr val="FF0000"/>
              </a:solidFill>
              <a:latin typeface="Matura MT Script Capitals" panose="03020802060602070202" pitchFamily="66" charset="0"/>
              <a:cs typeface="Times New Roman" panose="02020603050405020304" pitchFamily="18" charset="0"/>
            </a:rPr>
            <a:t>Nhanh</a:t>
          </a:r>
          <a:endParaRPr lang="vi-VN" sz="40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76615" y="2439060"/>
        <a:ext cx="4433390" cy="1792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A3630025-01B2-E2A6-4AF6-1FF9D341C821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F9B68F2-805A-B58B-6289-DD0D7085CB1D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CF67C9B-02E7-83FF-F485-77F98AF6F216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BB14E659-AB68-6CD7-A729-32F432F092B0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670CAD9C-5CD8-2C7F-17BD-BA32ABC7C317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D59E9837-71C0-2CC7-7298-82409551AC03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>
              <a:extLst>
                <a:ext uri="{FF2B5EF4-FFF2-40B4-BE49-F238E27FC236}">
                  <a16:creationId xmlns:a16="http://schemas.microsoft.com/office/drawing/2014/main" id="{36B8ADAA-A209-5E11-D4A1-48FF9CC194BD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363BF896-8572-AC57-56AD-AEA4DD81A2A5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>
              <a:extLst>
                <a:ext uri="{FF2B5EF4-FFF2-40B4-BE49-F238E27FC236}">
                  <a16:creationId xmlns:a16="http://schemas.microsoft.com/office/drawing/2014/main" id="{4B7BC836-9C58-0774-6896-6F8510AD6BF2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9CCB467-225D-215D-DC88-3EDB42BCCAF3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EAF93B10-DF15-D748-B1F0-FFB667269E3D}"/>
                </a:ext>
              </a:extLst>
            </p:cNvPr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60D398D-725F-974A-B9D7-9FD3A71F2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540EF-EFEA-4587-8671-1CEB2DABE237}" type="datetimeFigureOut">
              <a:rPr lang="vi-VN"/>
              <a:pPr>
                <a:defRPr/>
              </a:pPr>
              <a:t>08/10/2023</a:t>
            </a:fld>
            <a:endParaRPr lang="vi-VN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E8CC43F-B832-4C3B-2DA7-E774FB5C8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7CB93D5-D7C5-8E08-B3DC-67F2E9C8C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FBB2D-E673-43EB-9D38-F71E6CE8BB5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819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A27F7-EA8E-68D3-4558-D4D57E294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E098-55F2-47C7-A933-58567EEE5439}" type="datetimeFigureOut">
              <a:rPr lang="vi-VN"/>
              <a:pPr>
                <a:defRPr/>
              </a:pPr>
              <a:t>08/10/2023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5A38B-C264-4346-C321-39F9563D0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47178-F9B0-BB6A-7DD1-2364EDB6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CEB70-CC12-4A5E-86A7-3FC38D0B389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876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4A663450-B189-34CC-0AC9-B7F43F6EA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8000">
                <a:solidFill>
                  <a:srgbClr val="90A2CF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CA83C58-8EDD-FE8A-A16D-5C4AB5BEF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8000">
                <a:solidFill>
                  <a:srgbClr val="90A2CF"/>
                </a:solidFill>
                <a:latin typeface="Arial" panose="020B0604020202020204" pitchFamily="34" charset="0"/>
              </a:rPr>
              <a:t>”</a:t>
            </a:r>
            <a:endParaRPr lang="en-US" altLang="vi-VN">
              <a:solidFill>
                <a:srgbClr val="90A2CF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0BE1C2B-A22E-EED5-0903-5D0768CFBD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0A31C-6801-4E2A-B443-66EAF37A288E}" type="datetimeFigureOut">
              <a:rPr lang="vi-VN"/>
              <a:pPr>
                <a:defRPr/>
              </a:pPr>
              <a:t>08/10/2023</a:t>
            </a:fld>
            <a:endParaRPr lang="vi-VN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90F4C2-7F6D-E18D-334A-AC70D433BC1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AB9ACF4-D009-7B49-CA20-88B5E764FDA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7DC64-0F06-4A8F-95AE-1CDD74712C2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7255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9A900-A371-AA00-CB2D-9DB38CBF2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D7EE7-B15C-45FC-A0E6-EFDAB3CE454B}" type="datetimeFigureOut">
              <a:rPr lang="vi-VN"/>
              <a:pPr>
                <a:defRPr/>
              </a:pPr>
              <a:t>08/10/2023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A7433-B60D-11B0-43C1-F719CABD1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12529-6994-1A33-0B91-300C20DC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3A74A-7DA4-4D5C-AA7B-C4FB8C42040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4217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5E44B1F3-7993-8136-9C2A-F95BC4D14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8000">
                <a:solidFill>
                  <a:srgbClr val="90A2CF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970938E0-8C69-A3EE-48DD-834A7F047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8000">
                <a:solidFill>
                  <a:srgbClr val="90A2CF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CD89E47-6918-A89D-FC13-994CED450BC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9E8E6-7703-4C3A-AC43-B4B4B53D6E54}" type="datetimeFigureOut">
              <a:rPr lang="vi-VN"/>
              <a:pPr>
                <a:defRPr/>
              </a:pPr>
              <a:t>08/10/2023</a:t>
            </a:fld>
            <a:endParaRPr lang="vi-VN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616EAD-7810-AF8F-86D0-C77014680E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AA2C4CE-68E2-04ED-ED6B-3D048E6494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36E59-A95B-4EAA-8FCD-4F4093C89A4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1093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E1A63-134E-2B14-782C-7F2F341A2C1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F213A-2A1D-4EAC-B173-A4AB39CA14CF}" type="datetimeFigureOut">
              <a:rPr lang="vi-VN"/>
              <a:pPr>
                <a:defRPr/>
              </a:pPr>
              <a:t>08/10/2023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CDB4F-20A5-4420-903A-5399336F20C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87DFD-EB83-E3C3-891C-ADBE914BF6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1B890-2DF8-4F1D-B24A-DDA058F2453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6461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C14DE-7155-64D7-A83A-3FAF25974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22031-38AA-4630-8014-C7E901166A87}" type="datetimeFigureOut">
              <a:rPr lang="vi-VN"/>
              <a:pPr>
                <a:defRPr/>
              </a:pPr>
              <a:t>08/10/2023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CFA34-318D-4718-7F31-7A90D551E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96164-D994-FCFC-3F21-E7730FA03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26021-DD29-45CA-AF73-90D855614DE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7172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15D66-7E69-272B-9753-814F4C8BF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12AFD-22CE-484D-8418-3FF476B17B29}" type="datetimeFigureOut">
              <a:rPr lang="vi-VN"/>
              <a:pPr>
                <a:defRPr/>
              </a:pPr>
              <a:t>08/10/2023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F21B3-BE7F-0619-B39F-480870647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C6BDA-AB9D-1B3F-C55F-469E8D671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C4F31-65CB-4568-BD81-ECD6618B6A1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9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B669A-CEA9-066D-0B0B-35EB6ED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06D96-8A14-4DD0-B3B2-9F974FAF8A1B}" type="datetimeFigureOut">
              <a:rPr lang="vi-VN"/>
              <a:pPr>
                <a:defRPr/>
              </a:pPr>
              <a:t>08/10/2023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B5687-05E1-7F64-A675-CC72FFA39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D9205-5C3D-EC2C-DD5A-C6A8E241B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7FCB7-D630-46B8-8F1C-13F16F96416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555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54C90-58AD-22F4-A9B5-D0EF55310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5FCC2-4B8B-47EC-AFDD-E4832411551C}" type="datetimeFigureOut">
              <a:rPr lang="vi-VN"/>
              <a:pPr>
                <a:defRPr/>
              </a:pPr>
              <a:t>08/10/2023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146D5-2FC2-526E-5571-7825CD552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53234-DD3A-9F11-6DBE-BB6BD0E99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EC975-24C2-4BF8-ACA9-4830AF3E827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52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8CDE07-7E10-8C8A-51E9-108057EE6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52C7E-DBFD-4F48-A2E0-FD90C593CAA0}" type="datetimeFigureOut">
              <a:rPr lang="vi-VN"/>
              <a:pPr>
                <a:defRPr/>
              </a:pPr>
              <a:t>08/10/2023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8A5259-7C3C-DAF3-70CA-4AAA8852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ED4BE8-8B61-0B06-D0EB-C2B2BDD0C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335FC-68C3-41C5-A5F1-462C2AEA85F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958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494993A-2AD0-C4E8-EBF2-360BED71A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DAD9F-7679-4EAE-9031-94E9ECBCFE4F}" type="datetimeFigureOut">
              <a:rPr lang="vi-VN"/>
              <a:pPr>
                <a:defRPr/>
              </a:pPr>
              <a:t>08/10/2023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3C4F0F-AC61-F529-826C-8AEAB9C2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76C15D9-F7A1-F02E-6E6E-9AE945B19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E7231-D270-4CD1-946E-4D4ADBA9963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470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D1D2A94-073E-499F-B832-34F5F18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017C8-2169-46E5-8C45-D050B220FBAB}" type="datetimeFigureOut">
              <a:rPr lang="vi-VN"/>
              <a:pPr>
                <a:defRPr/>
              </a:pPr>
              <a:t>08/10/2023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1CCF08-8A84-13AB-09EA-0DF3CB3E0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08C354-055B-42A8-57CE-2A802F7C9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E0687-9688-42A9-A951-AF35A5AE9D9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545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D4B2D3D-74BF-4FBA-C0BE-713359D96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57988-9A00-4FBD-A504-0E5DAE83E4B3}" type="datetimeFigureOut">
              <a:rPr lang="vi-VN"/>
              <a:pPr>
                <a:defRPr/>
              </a:pPr>
              <a:t>08/10/2023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4347FB7-B8C1-7DE0-4FAC-755AE4533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72B10DB-D481-42EB-6E96-8B875A9ED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D5D50-88A3-4D38-8320-0086C537C6B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634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178746-6DCA-D50B-E4E8-5918A16C4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FEDF1-92B9-485D-BB2F-BEF7993034E2}" type="datetimeFigureOut">
              <a:rPr lang="vi-VN"/>
              <a:pPr>
                <a:defRPr/>
              </a:pPr>
              <a:t>08/10/2023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D6BDF1-AFF0-7EC3-FAC6-936AB2356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271347-128C-433F-E09D-41839E09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D0532-E677-4094-88B6-2B6D505400A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113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0183BE-6599-0C3F-CDB7-147978B4E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CF7FF-A0EF-4A7C-87F2-3FBE23710A1E}" type="datetimeFigureOut">
              <a:rPr lang="vi-VN"/>
              <a:pPr>
                <a:defRPr/>
              </a:pPr>
              <a:t>08/10/2023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9D54A3-72EE-80FB-07C3-6E7D95F63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65E2A6-F3EB-7D9D-4A0D-1EFF073E4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BA276-A900-4879-8E54-0593D53EF8A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877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824A32B7-3C7B-115A-AE31-BBA9A2FFC450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42F6CF3-6917-A7C9-E694-9F81A8FD2DC1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A40433F-93CC-87C3-6D28-1924443418F3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E69C857F-872D-FB0B-DB25-E2F2348C5DF2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A7A09EFA-2B80-C9F8-E185-754F565FD3AF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E9BA450-3D6E-2923-F043-170EB888B80E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E9DC8139-D318-8422-77AA-6045B3FB18DC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4E1430E4-8D98-1C8D-72A7-0D60130927F8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AD53D2C5-40CE-4137-FD45-ADFD1D118D71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6E643EA0-928C-46F4-83AA-DBBD41550337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C67EAD06-ECB3-FF5C-581C-9CA196B93384}"/>
                </a:ext>
              </a:extLst>
            </p:cNvPr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C380789-8AC2-0002-5334-F699EAD9D6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929773C7-D20A-C1E2-CBAD-744C5FCFD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02CCE-93D3-4D7B-8C42-0D5F7136B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7709F8-AD72-4A1F-ADB6-B4532915656E}" type="datetimeFigureOut">
              <a:rPr lang="vi-VN"/>
              <a:pPr>
                <a:defRPr/>
              </a:pPr>
              <a:t>08/10/2023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48783-49BD-D0DE-827A-387F81EC2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5D7E0-6F8E-7AED-7CAA-D0ED55F79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E2336D5D-65F9-44BF-994D-04DAF93DF5B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84" r:id="rId11"/>
    <p:sldLayoutId id="2147483879" r:id="rId12"/>
    <p:sldLayoutId id="2147483885" r:id="rId13"/>
    <p:sldLayoutId id="2147483880" r:id="rId14"/>
    <p:sldLayoutId id="2147483881" r:id="rId15"/>
    <p:sldLayoutId id="2147483882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oangDuy\Desktop\h&#7897;i%20gi&#7843;ng\nhac%20tro%20choi.mp3" TargetMode="Externa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5.png"/><Relationship Id="rId5" Type="http://schemas.openxmlformats.org/officeDocument/2006/relationships/diagramData" Target="../diagrams/data1.xml"/><Relationship Id="rId10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oangDuy\Desktop\h&#7897;i%20gi&#7843;ng\nhac%20tro%20choi.mp3" TargetMode="External"/><Relationship Id="rId6" Type="http://schemas.openxmlformats.org/officeDocument/2006/relationships/diagramLayout" Target="../diagrams/layout2.xml"/><Relationship Id="rId11" Type="http://schemas.openxmlformats.org/officeDocument/2006/relationships/image" Target="../media/image45.png"/><Relationship Id="rId5" Type="http://schemas.openxmlformats.org/officeDocument/2006/relationships/diagramData" Target="../diagrams/data2.xml"/><Relationship Id="rId10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oangDuy\Desktop\h&#7897;i%20gi&#7843;ng\3844784162421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oangDuy\Desktop\h&#7897;i%20gi&#7843;ng\video%20chuan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2.jfif"/><Relationship Id="rId18" Type="http://schemas.openxmlformats.org/officeDocument/2006/relationships/image" Target="../media/image27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12" Type="http://schemas.openxmlformats.org/officeDocument/2006/relationships/image" Target="../media/image11.png"/><Relationship Id="rId17" Type="http://schemas.openxmlformats.org/officeDocument/2006/relationships/image" Target="../media/image26.jfif"/><Relationship Id="rId2" Type="http://schemas.openxmlformats.org/officeDocument/2006/relationships/image" Target="../media/image12.jpg"/><Relationship Id="rId16" Type="http://schemas.openxmlformats.org/officeDocument/2006/relationships/image" Target="../media/image25.png"/><Relationship Id="rId20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5" Type="http://schemas.openxmlformats.org/officeDocument/2006/relationships/image" Target="../media/image24.jpg"/><Relationship Id="rId10" Type="http://schemas.openxmlformats.org/officeDocument/2006/relationships/image" Target="../media/image20.jpg"/><Relationship Id="rId19" Type="http://schemas.openxmlformats.org/officeDocument/2006/relationships/image" Target="../media/image28.jpg"/><Relationship Id="rId4" Type="http://schemas.openxmlformats.org/officeDocument/2006/relationships/image" Target="../media/image14.jfif"/><Relationship Id="rId9" Type="http://schemas.openxmlformats.org/officeDocument/2006/relationships/image" Target="../media/image19.jpg"/><Relationship Id="rId1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3.jpg"/><Relationship Id="rId7" Type="http://schemas.openxmlformats.org/officeDocument/2006/relationships/image" Target="../media/image3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A4FDEE9E-901F-ACF6-9380-7C0076C0A750}"/>
              </a:ext>
            </a:extLst>
          </p:cNvPr>
          <p:cNvSpPr/>
          <p:nvPr/>
        </p:nvSpPr>
        <p:spPr>
          <a:xfrm>
            <a:off x="2485086" y="2460800"/>
            <a:ext cx="6733025" cy="3884849"/>
          </a:xfrm>
          <a:prstGeom prst="flowChartConnector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7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pic>
        <p:nvPicPr>
          <p:cNvPr id="5125" name="Graphic 16" descr="An arch of olives and leaves">
            <a:extLst>
              <a:ext uri="{FF2B5EF4-FFF2-40B4-BE49-F238E27FC236}">
                <a16:creationId xmlns:a16="http://schemas.microsoft.com/office/drawing/2014/main" id="{1F6CF77E-C6D0-1495-D17D-A0312D63F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39399">
            <a:off x="-448469" y="-1177132"/>
            <a:ext cx="3821113" cy="382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D6559721-0B41-8D35-3369-D713E07A92BF}"/>
              </a:ext>
            </a:extLst>
          </p:cNvPr>
          <p:cNvSpPr/>
          <p:nvPr/>
        </p:nvSpPr>
        <p:spPr>
          <a:xfrm>
            <a:off x="-275572" y="5999967"/>
            <a:ext cx="1252603" cy="1227551"/>
          </a:xfrm>
          <a:prstGeom prst="flowChartConnector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42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5129" name="TextBox 10">
            <a:extLst>
              <a:ext uri="{FF2B5EF4-FFF2-40B4-BE49-F238E27FC236}">
                <a16:creationId xmlns:a16="http://schemas.microsoft.com/office/drawing/2014/main" id="{D1F735D0-6311-00EA-B411-5F15FFFE9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5" y="87313"/>
            <a:ext cx="4019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vi-V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vi-V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 QUẤT</a:t>
            </a:r>
            <a:endParaRPr lang="vi-VN" altLang="vi-VN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0" name="Picture 12" descr="Icon&#10;&#10;Description automatically generated">
            <a:extLst>
              <a:ext uri="{FF2B5EF4-FFF2-40B4-BE49-F238E27FC236}">
                <a16:creationId xmlns:a16="http://schemas.microsoft.com/office/drawing/2014/main" id="{CA8B7920-8E1C-D07F-24FC-30A61B781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809625"/>
            <a:ext cx="13303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Box 14">
            <a:extLst>
              <a:ext uri="{FF2B5EF4-FFF2-40B4-BE49-F238E27FC236}">
                <a16:creationId xmlns:a16="http://schemas.microsoft.com/office/drawing/2014/main" id="{F3B695F8-E834-5B38-C401-FC9988CD0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5" y="2271713"/>
            <a:ext cx="6245225" cy="3617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GIÁO ÁN</a:t>
            </a:r>
            <a:endParaRPr lang="vi-VN" altLang="vi-VN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Aft>
                <a:spcPts val="1000"/>
              </a:spcAft>
              <a:defRPr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HOẠT ĐỘNG KHÁM PHÁ</a:t>
            </a:r>
            <a:endParaRPr lang="vi-VN" altLang="vi-VN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ts val="1000"/>
              </a:spcAft>
              <a:defRPr/>
            </a:pP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trai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gái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vi-VN" altLang="vi-VN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ts val="1000"/>
              </a:spcAft>
              <a:defRPr/>
            </a:pP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mẫu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lớn 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( 5- 6 </a:t>
            </a: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tuổi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vi-VN" altLang="vi-VN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ts val="1000"/>
              </a:spcAft>
              <a:defRPr/>
            </a:pP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30 - 35  </a:t>
            </a: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  <a:endParaRPr lang="vi-VN" altLang="vi-VN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ts val="1000"/>
              </a:spcAft>
              <a:defRPr/>
            </a:pP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 </a:t>
            </a: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Lưu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Hoa Chinh.</a:t>
            </a:r>
            <a:endParaRPr lang="vi-VN" altLang="vi-VN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132" name="Picture 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A014446D-562D-101D-ADFB-DA498178D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388" y="50847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raphic 16" descr="An arch of olives and leaves">
            <a:extLst>
              <a:ext uri="{FF2B5EF4-FFF2-40B4-BE49-F238E27FC236}">
                <a16:creationId xmlns:a16="http://schemas.microsoft.com/office/drawing/2014/main" id="{39A790AB-19A0-EF7D-86C8-80C7E6C85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39399">
            <a:off x="-448469" y="-1177132"/>
            <a:ext cx="3821113" cy="382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F1B3E15A-E6B6-0275-712F-E0A824E9A6E3}"/>
              </a:ext>
            </a:extLst>
          </p:cNvPr>
          <p:cNvSpPr/>
          <p:nvPr/>
        </p:nvSpPr>
        <p:spPr>
          <a:xfrm>
            <a:off x="-275572" y="5999967"/>
            <a:ext cx="1252603" cy="1227551"/>
          </a:xfrm>
          <a:prstGeom prst="flowChartConnector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42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pic>
        <p:nvPicPr>
          <p:cNvPr id="14342" name="Picture 12" descr="Icon&#10;&#10;Description automatically generated">
            <a:extLst>
              <a:ext uri="{FF2B5EF4-FFF2-40B4-BE49-F238E27FC236}">
                <a16:creationId xmlns:a16="http://schemas.microsoft.com/office/drawing/2014/main" id="{BFF9C869-DF02-287E-64FB-C3B50A7DB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63" y="117475"/>
            <a:ext cx="762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9DCCE3B-9203-0BF7-E043-4E859B27E02F}"/>
              </a:ext>
            </a:extLst>
          </p:cNvPr>
          <p:cNvGraphicFramePr/>
          <p:nvPr/>
        </p:nvGraphicFramePr>
        <p:xfrm>
          <a:off x="15748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344" name="Graphic 4" descr="Open book with table lamp, books, pen and pencil">
            <a:extLst>
              <a:ext uri="{FF2B5EF4-FFF2-40B4-BE49-F238E27FC236}">
                <a16:creationId xmlns:a16="http://schemas.microsoft.com/office/drawing/2014/main" id="{1CC6AAF3-95DC-160A-8259-864D00A23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725" y="4740275"/>
            <a:ext cx="3084513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nhac tro choi.mp3">
            <a:hlinkClick r:id="" action="ppaction://media"/>
            <a:extLst>
              <a:ext uri="{FF2B5EF4-FFF2-40B4-BE49-F238E27FC236}">
                <a16:creationId xmlns:a16="http://schemas.microsoft.com/office/drawing/2014/main" id="{860B8F78-A154-735D-90FD-8481684AD50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588" y="6145213"/>
            <a:ext cx="4889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raphic 16" descr="An arch of olives and leaves">
            <a:extLst>
              <a:ext uri="{FF2B5EF4-FFF2-40B4-BE49-F238E27FC236}">
                <a16:creationId xmlns:a16="http://schemas.microsoft.com/office/drawing/2014/main" id="{3A393BDD-B5F2-5E5C-5B70-7109300EE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39399">
            <a:off x="-448469" y="-1177132"/>
            <a:ext cx="3821113" cy="382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BB7D5CC7-B886-55CB-8CDA-44C1D97F67EA}"/>
              </a:ext>
            </a:extLst>
          </p:cNvPr>
          <p:cNvSpPr/>
          <p:nvPr/>
        </p:nvSpPr>
        <p:spPr>
          <a:xfrm>
            <a:off x="-275572" y="5999967"/>
            <a:ext cx="1252603" cy="1227551"/>
          </a:xfrm>
          <a:prstGeom prst="flowChartConnector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42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pic>
        <p:nvPicPr>
          <p:cNvPr id="15366" name="Picture 12" descr="Icon&#10;&#10;Description automatically generated">
            <a:extLst>
              <a:ext uri="{FF2B5EF4-FFF2-40B4-BE49-F238E27FC236}">
                <a16:creationId xmlns:a16="http://schemas.microsoft.com/office/drawing/2014/main" id="{3929ADBB-615C-865F-C77E-275D11D3C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63" y="117475"/>
            <a:ext cx="762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09013B2-FE6E-08CD-8AE7-B6A2339267C2}"/>
              </a:ext>
            </a:extLst>
          </p:cNvPr>
          <p:cNvGraphicFramePr/>
          <p:nvPr/>
        </p:nvGraphicFramePr>
        <p:xfrm>
          <a:off x="15748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5368" name="Graphic 4" descr="Open book with table lamp, books, pen and pencil">
            <a:extLst>
              <a:ext uri="{FF2B5EF4-FFF2-40B4-BE49-F238E27FC236}">
                <a16:creationId xmlns:a16="http://schemas.microsoft.com/office/drawing/2014/main" id="{9382C14A-D4A9-4CDD-A670-AD3409B7D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725" y="4740275"/>
            <a:ext cx="3084513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nhac tro choi.mp3">
            <a:hlinkClick r:id="" action="ppaction://media"/>
            <a:extLst>
              <a:ext uri="{FF2B5EF4-FFF2-40B4-BE49-F238E27FC236}">
                <a16:creationId xmlns:a16="http://schemas.microsoft.com/office/drawing/2014/main" id="{46BB14DD-29C4-08FB-3F6F-20A7659FFDC0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588" y="6145213"/>
            <a:ext cx="4889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4F9FD"/>
            </a:gs>
            <a:gs pos="42999">
              <a:srgbClr val="F4F9FD"/>
            </a:gs>
            <a:gs pos="96001">
              <a:srgbClr val="9EC5EC"/>
            </a:gs>
            <a:gs pos="100000">
              <a:srgbClr val="9EC5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844784162421.mp4">
            <a:hlinkClick r:id="" action="ppaction://media"/>
            <a:extLst>
              <a:ext uri="{FF2B5EF4-FFF2-40B4-BE49-F238E27FC236}">
                <a16:creationId xmlns:a16="http://schemas.microsoft.com/office/drawing/2014/main" id="{964F240D-12F8-64CD-BA96-00223D467385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4F9FD"/>
            </a:gs>
            <a:gs pos="42999">
              <a:srgbClr val="F4F9FD"/>
            </a:gs>
            <a:gs pos="96001">
              <a:srgbClr val="9EC5EC"/>
            </a:gs>
            <a:gs pos="100000">
              <a:srgbClr val="9EC5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chuan.mp4">
            <a:hlinkClick r:id="" action="ppaction://media"/>
            <a:extLst>
              <a:ext uri="{FF2B5EF4-FFF2-40B4-BE49-F238E27FC236}">
                <a16:creationId xmlns:a16="http://schemas.microsoft.com/office/drawing/2014/main" id="{D451B6D4-28FB-C22F-A110-DA90C2F92C78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0C8440F2-117E-FDFA-EFC2-2E3FFEA60402}"/>
              </a:ext>
            </a:extLst>
          </p:cNvPr>
          <p:cNvSpPr/>
          <p:nvPr/>
        </p:nvSpPr>
        <p:spPr>
          <a:xfrm>
            <a:off x="2485086" y="2460800"/>
            <a:ext cx="6733025" cy="3884849"/>
          </a:xfrm>
          <a:prstGeom prst="flowChartConnector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7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pic>
        <p:nvPicPr>
          <p:cNvPr id="8197" name="Graphic 16" descr="An arch of olives and leaves">
            <a:extLst>
              <a:ext uri="{FF2B5EF4-FFF2-40B4-BE49-F238E27FC236}">
                <a16:creationId xmlns:a16="http://schemas.microsoft.com/office/drawing/2014/main" id="{4A5DDD5E-6D6D-221A-6555-FFD05F438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39399">
            <a:off x="-448469" y="-1177132"/>
            <a:ext cx="3821113" cy="382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3F04B6FF-1F2E-7A1B-9A2B-DFAF122546BC}"/>
              </a:ext>
            </a:extLst>
          </p:cNvPr>
          <p:cNvSpPr/>
          <p:nvPr/>
        </p:nvSpPr>
        <p:spPr>
          <a:xfrm>
            <a:off x="-275572" y="5999967"/>
            <a:ext cx="1252603" cy="1227551"/>
          </a:xfrm>
          <a:prstGeom prst="flowChartConnector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42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8201" name="TextBox 10">
            <a:extLst>
              <a:ext uri="{FF2B5EF4-FFF2-40B4-BE49-F238E27FC236}">
                <a16:creationId xmlns:a16="http://schemas.microsoft.com/office/drawing/2014/main" id="{DB40B359-F0B3-FED9-271A-7533F822D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5" y="87313"/>
            <a:ext cx="4019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vi-V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vi-V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 QUẤT</a:t>
            </a:r>
            <a:endParaRPr lang="vi-VN" altLang="vi-VN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2" name="Picture 12" descr="Icon&#10;&#10;Description automatically generated">
            <a:extLst>
              <a:ext uri="{FF2B5EF4-FFF2-40B4-BE49-F238E27FC236}">
                <a16:creationId xmlns:a16="http://schemas.microsoft.com/office/drawing/2014/main" id="{68078C7F-4C33-C5B2-9054-D0B1B1612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809625"/>
            <a:ext cx="13303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Box 14">
            <a:extLst>
              <a:ext uri="{FF2B5EF4-FFF2-40B4-BE49-F238E27FC236}">
                <a16:creationId xmlns:a16="http://schemas.microsoft.com/office/drawing/2014/main" id="{49DB1B4E-0DBA-7A0D-5617-6891F1182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5" y="2430463"/>
            <a:ext cx="6245225" cy="3617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GIÁO ÁN</a:t>
            </a:r>
            <a:endParaRPr lang="vi-VN" altLang="vi-VN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Aft>
                <a:spcPts val="1000"/>
              </a:spcAft>
              <a:defRPr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HOẠT ĐỘNG KHÁM PHÁ</a:t>
            </a:r>
            <a:endParaRPr lang="vi-VN" altLang="vi-VN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ts val="1000"/>
              </a:spcAft>
              <a:defRPr/>
            </a:pP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trai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gái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vi-VN" altLang="vi-VN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ts val="1000"/>
              </a:spcAft>
              <a:defRPr/>
            </a:pP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mẫu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nhỡ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( 4- 5 </a:t>
            </a: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tuổi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vi-VN" altLang="vi-VN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ts val="1000"/>
              </a:spcAft>
              <a:defRPr/>
            </a:pP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25 - 30  </a:t>
            </a: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  <a:endParaRPr lang="vi-VN" altLang="vi-VN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ts val="1000"/>
              </a:spcAft>
              <a:defRPr/>
            </a:pP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 </a:t>
            </a: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Nguyễn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Khánh</a:t>
            </a:r>
            <a:r>
              <a:rPr lang="en-US" alt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Nhung.</a:t>
            </a:r>
            <a:endParaRPr lang="vi-VN" altLang="vi-VN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204" name="Picture 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889B4D21-8903-E7FD-30AA-64CE517BE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388" y="50847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4F9FD"/>
            </a:gs>
            <a:gs pos="17000">
              <a:srgbClr val="F4F9FD"/>
            </a:gs>
            <a:gs pos="96001">
              <a:srgbClr val="9EC5EC"/>
            </a:gs>
            <a:gs pos="100000">
              <a:srgbClr val="9EC5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A group of boys holding football balls&#10;&#10;Description automatically generated">
            <a:extLst>
              <a:ext uri="{FF2B5EF4-FFF2-40B4-BE49-F238E27FC236}">
                <a16:creationId xmlns:a16="http://schemas.microsoft.com/office/drawing/2014/main" id="{41155D5B-21D9-302A-AF9A-E4E8E834C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1258888"/>
            <a:ext cx="6426200" cy="559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12">
            <a:extLst>
              <a:ext uri="{FF2B5EF4-FFF2-40B4-BE49-F238E27FC236}">
                <a16:creationId xmlns:a16="http://schemas.microsoft.com/office/drawing/2014/main" id="{2AFB785D-BEF3-6B5A-1847-9DEA2399D9F1}"/>
              </a:ext>
            </a:extLst>
          </p:cNvPr>
          <p:cNvGrpSpPr>
            <a:grpSpLocks/>
          </p:cNvGrpSpPr>
          <p:nvPr/>
        </p:nvGrpSpPr>
        <p:grpSpPr bwMode="auto">
          <a:xfrm>
            <a:off x="4852988" y="1038225"/>
            <a:ext cx="8207375" cy="6259513"/>
            <a:chOff x="3838575" y="919162"/>
            <a:chExt cx="4514850" cy="5019675"/>
          </a:xfrm>
        </p:grpSpPr>
        <p:pic>
          <p:nvPicPr>
            <p:cNvPr id="9225" name="Picture 9" descr="A child in a yellow dress&#10;&#10;Description automatically generated with low confidence">
              <a:extLst>
                <a:ext uri="{FF2B5EF4-FFF2-40B4-BE49-F238E27FC236}">
                  <a16:creationId xmlns:a16="http://schemas.microsoft.com/office/drawing/2014/main" id="{F56799C3-14B3-D2CC-AA78-72BC967357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75" y="919162"/>
              <a:ext cx="4514850" cy="501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11" descr="A person in a white dress&#10;&#10;Description automatically generated with low confidence">
              <a:extLst>
                <a:ext uri="{FF2B5EF4-FFF2-40B4-BE49-F238E27FC236}">
                  <a16:creationId xmlns:a16="http://schemas.microsoft.com/office/drawing/2014/main" id="{C8782C4E-8577-4513-6B63-134EF30EC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267" y="1983955"/>
              <a:ext cx="1285530" cy="1285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0" name="Graphic 14" descr="Brontosaurus standing on hind legs">
            <a:extLst>
              <a:ext uri="{FF2B5EF4-FFF2-40B4-BE49-F238E27FC236}">
                <a16:creationId xmlns:a16="http://schemas.microsoft.com/office/drawing/2014/main" id="{B30F0648-ABAE-3387-9609-357A2D4BB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1475"/>
            <a:ext cx="140652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8" descr="Cartoon bee with magnifying glass">
            <a:extLst>
              <a:ext uri="{FF2B5EF4-FFF2-40B4-BE49-F238E27FC236}">
                <a16:creationId xmlns:a16="http://schemas.microsoft.com/office/drawing/2014/main" id="{4A457F48-D8D7-DA92-C328-E4B60900A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25" y="0"/>
            <a:ext cx="9144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2" name="Group 19">
            <a:extLst>
              <a:ext uri="{FF2B5EF4-FFF2-40B4-BE49-F238E27FC236}">
                <a16:creationId xmlns:a16="http://schemas.microsoft.com/office/drawing/2014/main" id="{B01CDA81-6F4A-4794-C27A-85520A89D018}"/>
              </a:ext>
            </a:extLst>
          </p:cNvPr>
          <p:cNvGrpSpPr>
            <a:grpSpLocks/>
          </p:cNvGrpSpPr>
          <p:nvPr/>
        </p:nvGrpSpPr>
        <p:grpSpPr bwMode="auto">
          <a:xfrm>
            <a:off x="-188913" y="0"/>
            <a:ext cx="4648201" cy="1925638"/>
            <a:chOff x="-188712" y="0"/>
            <a:chExt cx="4647822" cy="1925019"/>
          </a:xfrm>
        </p:grpSpPr>
        <p:pic>
          <p:nvPicPr>
            <p:cNvPr id="9223" name="Picture 16" descr="Cartoon bee with sign">
              <a:extLst>
                <a:ext uri="{FF2B5EF4-FFF2-40B4-BE49-F238E27FC236}">
                  <a16:creationId xmlns:a16="http://schemas.microsoft.com/office/drawing/2014/main" id="{04F4E98F-2E89-7401-2A85-FCEA37FE7B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8712" y="0"/>
              <a:ext cx="4538134" cy="1925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6DBD302-AAC6-4038-548C-2B3B8C1E2582}"/>
                </a:ext>
              </a:extLst>
            </p:cNvPr>
            <p:cNvSpPr txBox="1"/>
            <p:nvPr/>
          </p:nvSpPr>
          <p:spPr>
            <a:xfrm>
              <a:off x="2389179" y="549098"/>
              <a:ext cx="2069931" cy="7077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TRAI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GÁI</a:t>
              </a:r>
              <a:endParaRPr lang="vi-VN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4F9FD"/>
            </a:gs>
            <a:gs pos="42999">
              <a:srgbClr val="F4F9FD"/>
            </a:gs>
            <a:gs pos="96001">
              <a:srgbClr val="9EC5EC"/>
            </a:gs>
            <a:gs pos="100000">
              <a:srgbClr val="9EC5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iamond 33">
            <a:extLst>
              <a:ext uri="{FF2B5EF4-FFF2-40B4-BE49-F238E27FC236}">
                <a16:creationId xmlns:a16="http://schemas.microsoft.com/office/drawing/2014/main" id="{CEF57B74-DC8D-D36B-645E-FF66619389C5}"/>
              </a:ext>
            </a:extLst>
          </p:cNvPr>
          <p:cNvSpPr/>
          <p:nvPr/>
        </p:nvSpPr>
        <p:spPr>
          <a:xfrm>
            <a:off x="417513" y="942975"/>
            <a:ext cx="5168900" cy="5316538"/>
          </a:xfrm>
          <a:prstGeom prst="diamond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84045066-EECF-74ED-F4C5-E2A6A3E375BE}"/>
              </a:ext>
            </a:extLst>
          </p:cNvPr>
          <p:cNvSpPr/>
          <p:nvPr/>
        </p:nvSpPr>
        <p:spPr>
          <a:xfrm>
            <a:off x="2063750" y="2630488"/>
            <a:ext cx="1747838" cy="1812925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0F42CCD5-0D3A-3466-B33E-99F05274836C}"/>
              </a:ext>
            </a:extLst>
          </p:cNvPr>
          <p:cNvSpPr/>
          <p:nvPr/>
        </p:nvSpPr>
        <p:spPr>
          <a:xfrm>
            <a:off x="2005013" y="147638"/>
            <a:ext cx="1881187" cy="1630362"/>
          </a:xfrm>
          <a:prstGeom prst="hexagon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dirty="0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A9CDA0B7-F2DF-CB7F-D98F-69837DC7F9BF}"/>
              </a:ext>
            </a:extLst>
          </p:cNvPr>
          <p:cNvSpPr/>
          <p:nvPr/>
        </p:nvSpPr>
        <p:spPr>
          <a:xfrm>
            <a:off x="4043363" y="2727325"/>
            <a:ext cx="1881187" cy="1630363"/>
          </a:xfrm>
          <a:prstGeom prst="hexagon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F6B3285C-3236-4DA5-36F8-9973BE8F0701}"/>
              </a:ext>
            </a:extLst>
          </p:cNvPr>
          <p:cNvSpPr/>
          <p:nvPr/>
        </p:nvSpPr>
        <p:spPr>
          <a:xfrm>
            <a:off x="1997075" y="5087938"/>
            <a:ext cx="1881188" cy="1630362"/>
          </a:xfrm>
          <a:prstGeom prst="hexagon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FCCB1FDD-07C6-50F3-F17F-BDB01D1948A2}"/>
              </a:ext>
            </a:extLst>
          </p:cNvPr>
          <p:cNvSpPr/>
          <p:nvPr/>
        </p:nvSpPr>
        <p:spPr>
          <a:xfrm>
            <a:off x="-15875" y="2720975"/>
            <a:ext cx="1879600" cy="1630363"/>
          </a:xfrm>
          <a:prstGeom prst="hexagon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7" name="Diamond 36">
            <a:extLst>
              <a:ext uri="{FF2B5EF4-FFF2-40B4-BE49-F238E27FC236}">
                <a16:creationId xmlns:a16="http://schemas.microsoft.com/office/drawing/2014/main" id="{6F30049B-846B-9F9C-273B-80A99930B00B}"/>
              </a:ext>
            </a:extLst>
          </p:cNvPr>
          <p:cNvSpPr/>
          <p:nvPr/>
        </p:nvSpPr>
        <p:spPr>
          <a:xfrm>
            <a:off x="6589713" y="942975"/>
            <a:ext cx="5167312" cy="5316538"/>
          </a:xfrm>
          <a:prstGeom prst="diamond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794AC22A-9FE7-03B2-B5C0-F936DFD21BB5}"/>
              </a:ext>
            </a:extLst>
          </p:cNvPr>
          <p:cNvSpPr/>
          <p:nvPr/>
        </p:nvSpPr>
        <p:spPr>
          <a:xfrm>
            <a:off x="8235950" y="2630488"/>
            <a:ext cx="1747838" cy="1812925"/>
          </a:xfrm>
          <a:prstGeom prst="flowChartConnector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dirty="0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598DAD41-2EA0-611D-F8A1-14B6776516B2}"/>
              </a:ext>
            </a:extLst>
          </p:cNvPr>
          <p:cNvSpPr/>
          <p:nvPr/>
        </p:nvSpPr>
        <p:spPr>
          <a:xfrm>
            <a:off x="8286750" y="128588"/>
            <a:ext cx="1879600" cy="1630362"/>
          </a:xfrm>
          <a:prstGeom prst="hexagon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dirty="0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B03AE894-9195-9195-0A25-66BA8B7985BE}"/>
              </a:ext>
            </a:extLst>
          </p:cNvPr>
          <p:cNvSpPr/>
          <p:nvPr/>
        </p:nvSpPr>
        <p:spPr>
          <a:xfrm>
            <a:off x="10215563" y="2727325"/>
            <a:ext cx="1879600" cy="1630363"/>
          </a:xfrm>
          <a:prstGeom prst="hexagon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AF7D5992-8B7F-41E9-2169-02B04C294C95}"/>
              </a:ext>
            </a:extLst>
          </p:cNvPr>
          <p:cNvSpPr/>
          <p:nvPr/>
        </p:nvSpPr>
        <p:spPr>
          <a:xfrm>
            <a:off x="8169275" y="5087938"/>
            <a:ext cx="1879600" cy="1630362"/>
          </a:xfrm>
          <a:prstGeom prst="hexagon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1D5F101C-6632-C836-FCC2-E96450EF3422}"/>
              </a:ext>
            </a:extLst>
          </p:cNvPr>
          <p:cNvSpPr/>
          <p:nvPr/>
        </p:nvSpPr>
        <p:spPr>
          <a:xfrm>
            <a:off x="6156095" y="2721365"/>
            <a:ext cx="1880024" cy="1630237"/>
          </a:xfrm>
          <a:prstGeom prst="hexagon">
            <a:avLst/>
          </a:prstGeom>
          <a:blipFill dpi="0" rotWithShape="1">
            <a:blip r:embed="rId11"/>
            <a:srcRect/>
            <a:stretch>
              <a:fillRect l="-70000" t="-40000" r="14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grpSp>
        <p:nvGrpSpPr>
          <p:cNvPr id="10256" name="Group 42">
            <a:extLst>
              <a:ext uri="{FF2B5EF4-FFF2-40B4-BE49-F238E27FC236}">
                <a16:creationId xmlns:a16="http://schemas.microsoft.com/office/drawing/2014/main" id="{CFAA6AAC-977B-C478-5D46-EC4D694DE34D}"/>
              </a:ext>
            </a:extLst>
          </p:cNvPr>
          <p:cNvGrpSpPr>
            <a:grpSpLocks/>
          </p:cNvGrpSpPr>
          <p:nvPr/>
        </p:nvGrpSpPr>
        <p:grpSpPr bwMode="auto">
          <a:xfrm>
            <a:off x="4397375" y="-14288"/>
            <a:ext cx="3378200" cy="1393826"/>
            <a:chOff x="15912" y="0"/>
            <a:chExt cx="4443198" cy="1925019"/>
          </a:xfrm>
        </p:grpSpPr>
        <p:pic>
          <p:nvPicPr>
            <p:cNvPr id="10273" name="Picture 43" descr="Cartoon bee with sign">
              <a:extLst>
                <a:ext uri="{FF2B5EF4-FFF2-40B4-BE49-F238E27FC236}">
                  <a16:creationId xmlns:a16="http://schemas.microsoft.com/office/drawing/2014/main" id="{EA94A594-2BC7-C5DE-6C4E-688E5B12F7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9"/>
            <a:stretch>
              <a:fillRect/>
            </a:stretch>
          </p:blipFill>
          <p:spPr bwMode="auto">
            <a:xfrm>
              <a:off x="15912" y="0"/>
              <a:ext cx="4333510" cy="1925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DB8E1AF-9054-96E1-99D6-28BE2EC90331}"/>
                </a:ext>
              </a:extLst>
            </p:cNvPr>
            <p:cNvSpPr txBox="1"/>
            <p:nvPr/>
          </p:nvSpPr>
          <p:spPr>
            <a:xfrm>
              <a:off x="2389933" y="548127"/>
              <a:ext cx="2069177" cy="8068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TRAI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GÁI</a:t>
              </a:r>
              <a:endParaRPr lang="vi-VN" sz="1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Arrow: Up 45">
            <a:extLst>
              <a:ext uri="{FF2B5EF4-FFF2-40B4-BE49-F238E27FC236}">
                <a16:creationId xmlns:a16="http://schemas.microsoft.com/office/drawing/2014/main" id="{154EA195-415B-7430-C325-F3480BE634E9}"/>
              </a:ext>
            </a:extLst>
          </p:cNvPr>
          <p:cNvSpPr/>
          <p:nvPr/>
        </p:nvSpPr>
        <p:spPr>
          <a:xfrm>
            <a:off x="2516188" y="1809750"/>
            <a:ext cx="882650" cy="7889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/>
              <a:t>Tóc</a:t>
            </a:r>
            <a:endParaRPr lang="vi-VN" sz="1200" dirty="0"/>
          </a:p>
        </p:txBody>
      </p:sp>
      <p:sp>
        <p:nvSpPr>
          <p:cNvPr id="47" name="Arrow: Up 46">
            <a:extLst>
              <a:ext uri="{FF2B5EF4-FFF2-40B4-BE49-F238E27FC236}">
                <a16:creationId xmlns:a16="http://schemas.microsoft.com/office/drawing/2014/main" id="{7C8AD5F6-9B64-D256-38E4-7D00B94510A6}"/>
              </a:ext>
            </a:extLst>
          </p:cNvPr>
          <p:cNvSpPr/>
          <p:nvPr/>
        </p:nvSpPr>
        <p:spPr>
          <a:xfrm>
            <a:off x="8712200" y="1800225"/>
            <a:ext cx="963613" cy="787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/>
              <a:t>Tóc</a:t>
            </a:r>
            <a:endParaRPr lang="vi-VN" sz="1200" dirty="0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3014621D-E263-64FE-80C7-C4C779FE038F}"/>
              </a:ext>
            </a:extLst>
          </p:cNvPr>
          <p:cNvSpPr/>
          <p:nvPr/>
        </p:nvSpPr>
        <p:spPr>
          <a:xfrm>
            <a:off x="3811588" y="3289300"/>
            <a:ext cx="757237" cy="469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dirty="0"/>
              <a:t>Trang </a:t>
            </a:r>
            <a:r>
              <a:rPr lang="en-US" sz="700" dirty="0" err="1"/>
              <a:t>phục</a:t>
            </a:r>
            <a:endParaRPr lang="vi-VN" sz="700" dirty="0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C9219756-AB19-0787-DABB-5595A5039346}"/>
              </a:ext>
            </a:extLst>
          </p:cNvPr>
          <p:cNvSpPr/>
          <p:nvPr/>
        </p:nvSpPr>
        <p:spPr>
          <a:xfrm>
            <a:off x="9983788" y="3306763"/>
            <a:ext cx="757237" cy="471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dirty="0"/>
              <a:t>Trang </a:t>
            </a:r>
            <a:r>
              <a:rPr lang="en-US" sz="700" dirty="0" err="1"/>
              <a:t>phục</a:t>
            </a:r>
            <a:endParaRPr lang="vi-VN" sz="700" dirty="0"/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374A05FA-5A7D-C886-5EBF-697E897731E6}"/>
              </a:ext>
            </a:extLst>
          </p:cNvPr>
          <p:cNvSpPr/>
          <p:nvPr/>
        </p:nvSpPr>
        <p:spPr>
          <a:xfrm>
            <a:off x="2516188" y="4443413"/>
            <a:ext cx="858837" cy="644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err="1"/>
              <a:t>Sở</a:t>
            </a:r>
            <a:r>
              <a:rPr lang="en-US" sz="800" dirty="0"/>
              <a:t> </a:t>
            </a:r>
            <a:r>
              <a:rPr lang="en-US" sz="800" dirty="0" err="1"/>
              <a:t>thích</a:t>
            </a:r>
            <a:endParaRPr lang="vi-VN" sz="800" dirty="0"/>
          </a:p>
        </p:txBody>
      </p:sp>
      <p:sp>
        <p:nvSpPr>
          <p:cNvPr id="51" name="Arrow: Down 50">
            <a:extLst>
              <a:ext uri="{FF2B5EF4-FFF2-40B4-BE49-F238E27FC236}">
                <a16:creationId xmlns:a16="http://schemas.microsoft.com/office/drawing/2014/main" id="{C7174CF4-CCCD-ABF4-12AD-46500E8CABAD}"/>
              </a:ext>
            </a:extLst>
          </p:cNvPr>
          <p:cNvSpPr/>
          <p:nvPr/>
        </p:nvSpPr>
        <p:spPr>
          <a:xfrm>
            <a:off x="8680450" y="4443413"/>
            <a:ext cx="857250" cy="644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err="1"/>
              <a:t>Sở</a:t>
            </a:r>
            <a:r>
              <a:rPr lang="en-US" sz="800" dirty="0"/>
              <a:t> </a:t>
            </a:r>
            <a:r>
              <a:rPr lang="en-US" sz="800" dirty="0" err="1"/>
              <a:t>thích</a:t>
            </a:r>
            <a:endParaRPr lang="vi-VN" sz="800" dirty="0"/>
          </a:p>
        </p:txBody>
      </p:sp>
      <p:sp>
        <p:nvSpPr>
          <p:cNvPr id="52" name="Arrow: Left 51">
            <a:extLst>
              <a:ext uri="{FF2B5EF4-FFF2-40B4-BE49-F238E27FC236}">
                <a16:creationId xmlns:a16="http://schemas.microsoft.com/office/drawing/2014/main" id="{EB5F1B96-92E4-BC8B-7126-7B965FCA732D}"/>
              </a:ext>
            </a:extLst>
          </p:cNvPr>
          <p:cNvSpPr/>
          <p:nvPr/>
        </p:nvSpPr>
        <p:spPr>
          <a:xfrm>
            <a:off x="1389063" y="3262313"/>
            <a:ext cx="673100" cy="5492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/>
              <a:t>Bikini</a:t>
            </a:r>
            <a:endParaRPr lang="vi-VN" sz="1100" dirty="0"/>
          </a:p>
        </p:txBody>
      </p:sp>
      <p:sp>
        <p:nvSpPr>
          <p:cNvPr id="53" name="Arrow: Left 52">
            <a:extLst>
              <a:ext uri="{FF2B5EF4-FFF2-40B4-BE49-F238E27FC236}">
                <a16:creationId xmlns:a16="http://schemas.microsoft.com/office/drawing/2014/main" id="{13314E66-A0AB-6FED-EAB5-DE302F19E467}"/>
              </a:ext>
            </a:extLst>
          </p:cNvPr>
          <p:cNvSpPr/>
          <p:nvPr/>
        </p:nvSpPr>
        <p:spPr>
          <a:xfrm>
            <a:off x="7594600" y="3278188"/>
            <a:ext cx="673100" cy="5492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/>
              <a:t>Bikini</a:t>
            </a:r>
            <a:endParaRPr lang="vi-VN" sz="1100" dirty="0"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8010EC12-351F-F694-0F0D-E173491F7D5F}"/>
              </a:ext>
            </a:extLst>
          </p:cNvPr>
          <p:cNvSpPr/>
          <p:nvPr/>
        </p:nvSpPr>
        <p:spPr>
          <a:xfrm>
            <a:off x="3714750" y="5616575"/>
            <a:ext cx="1444625" cy="1243013"/>
          </a:xfrm>
          <a:prstGeom prst="hexagon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431BD0FD-8F67-2159-7F97-8812F789D1C1}"/>
              </a:ext>
            </a:extLst>
          </p:cNvPr>
          <p:cNvSpPr/>
          <p:nvPr/>
        </p:nvSpPr>
        <p:spPr>
          <a:xfrm>
            <a:off x="685800" y="5599113"/>
            <a:ext cx="1446213" cy="1243012"/>
          </a:xfrm>
          <a:prstGeom prst="hexagon">
            <a:avLst/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BF6E806A-4C48-CE9C-AEAC-FEDA929529FB}"/>
              </a:ext>
            </a:extLst>
          </p:cNvPr>
          <p:cNvSpPr/>
          <p:nvPr/>
        </p:nvSpPr>
        <p:spPr>
          <a:xfrm>
            <a:off x="9877425" y="5710238"/>
            <a:ext cx="1435100" cy="1136650"/>
          </a:xfrm>
          <a:prstGeom prst="hexagon">
            <a:avLst/>
          </a:prstGeom>
          <a:blipFill>
            <a:blip r:embed="rId1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50F7E262-74E3-3A36-8BBE-B0BF93746E23}"/>
              </a:ext>
            </a:extLst>
          </p:cNvPr>
          <p:cNvSpPr/>
          <p:nvPr/>
        </p:nvSpPr>
        <p:spPr>
          <a:xfrm>
            <a:off x="6902450" y="5719763"/>
            <a:ext cx="1435100" cy="1138237"/>
          </a:xfrm>
          <a:prstGeom prst="hexagon">
            <a:avLst/>
          </a:prstGeom>
          <a:blipFill>
            <a:blip r:embed="rId1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835DB103-35A0-517E-6532-8B6B2EE0B616}"/>
              </a:ext>
            </a:extLst>
          </p:cNvPr>
          <p:cNvSpPr/>
          <p:nvPr/>
        </p:nvSpPr>
        <p:spPr>
          <a:xfrm>
            <a:off x="5260975" y="1639888"/>
            <a:ext cx="1300163" cy="1081087"/>
          </a:xfrm>
          <a:prstGeom prst="hexagon">
            <a:avLst/>
          </a:prstGeom>
          <a:blipFill>
            <a:blip r:embed="rId1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6A9F1678-2EAB-AB88-6876-E5584286F05E}"/>
              </a:ext>
            </a:extLst>
          </p:cNvPr>
          <p:cNvSpPr/>
          <p:nvPr/>
        </p:nvSpPr>
        <p:spPr>
          <a:xfrm>
            <a:off x="5246688" y="4357688"/>
            <a:ext cx="1301750" cy="1081087"/>
          </a:xfrm>
          <a:prstGeom prst="hexagon">
            <a:avLst/>
          </a:prstGeom>
          <a:blipFill>
            <a:blip r:embed="rId1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7192AA73-44C0-FE5C-3A31-BE1ABB9BA80D}"/>
              </a:ext>
            </a:extLst>
          </p:cNvPr>
          <p:cNvSpPr/>
          <p:nvPr/>
        </p:nvSpPr>
        <p:spPr>
          <a:xfrm>
            <a:off x="10845800" y="1652588"/>
            <a:ext cx="1301750" cy="1082675"/>
          </a:xfrm>
          <a:prstGeom prst="hexagon">
            <a:avLst/>
          </a:prstGeom>
          <a:blipFill>
            <a:blip r:embed="rId1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7FD73E5A-3E92-B6A8-6F32-D103770EC247}"/>
              </a:ext>
            </a:extLst>
          </p:cNvPr>
          <p:cNvSpPr/>
          <p:nvPr/>
        </p:nvSpPr>
        <p:spPr>
          <a:xfrm>
            <a:off x="10890250" y="4364038"/>
            <a:ext cx="1300163" cy="1081087"/>
          </a:xfrm>
          <a:prstGeom prst="hexagon">
            <a:avLst/>
          </a:prstGeom>
          <a:blipFill>
            <a:blip r:embed="rId2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9" grpId="0" animBg="1"/>
      <p:bldP spid="40" grpId="0" animBg="1"/>
      <p:bldP spid="41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A33C3496-80D7-ECC1-D55E-9D7BF9CD4F68}"/>
              </a:ext>
            </a:extLst>
          </p:cNvPr>
          <p:cNvSpPr/>
          <p:nvPr/>
        </p:nvSpPr>
        <p:spPr>
          <a:xfrm>
            <a:off x="1743680" y="1691271"/>
            <a:ext cx="7684525" cy="4017551"/>
          </a:xfrm>
          <a:prstGeom prst="flowChartConnector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7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FDFE30-8F28-F550-0547-666F0938B1E2}"/>
              </a:ext>
            </a:extLst>
          </p:cNvPr>
          <p:cNvSpPr/>
          <p:nvPr/>
        </p:nvSpPr>
        <p:spPr>
          <a:xfrm>
            <a:off x="3132138" y="2930525"/>
            <a:ext cx="5137150" cy="14065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5889D88A-ED52-CD51-BAEC-4704D6F4D7BC}"/>
              </a:ext>
            </a:extLst>
          </p:cNvPr>
          <p:cNvSpPr/>
          <p:nvPr/>
        </p:nvSpPr>
        <p:spPr>
          <a:xfrm>
            <a:off x="2376488" y="2106613"/>
            <a:ext cx="1546225" cy="1647825"/>
          </a:xfrm>
          <a:prstGeom prst="diamond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vi-VN" dirty="0"/>
          </a:p>
        </p:txBody>
      </p:sp>
      <p:pic>
        <p:nvPicPr>
          <p:cNvPr id="11271" name="Graphic 16" descr="An arch of olives and leaves">
            <a:extLst>
              <a:ext uri="{FF2B5EF4-FFF2-40B4-BE49-F238E27FC236}">
                <a16:creationId xmlns:a16="http://schemas.microsoft.com/office/drawing/2014/main" id="{92D56DDE-7B04-F2F6-4255-1EACED11A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39399">
            <a:off x="-448469" y="-1177132"/>
            <a:ext cx="3821113" cy="382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7" descr="Party Bee">
            <a:extLst>
              <a:ext uri="{FF2B5EF4-FFF2-40B4-BE49-F238E27FC236}">
                <a16:creationId xmlns:a16="http://schemas.microsoft.com/office/drawing/2014/main" id="{4E6D3C66-B3C9-346E-1955-934721073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708650"/>
            <a:ext cx="114935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Don't Know Teodor the Cat">
            <a:extLst>
              <a:ext uri="{FF2B5EF4-FFF2-40B4-BE49-F238E27FC236}">
                <a16:creationId xmlns:a16="http://schemas.microsoft.com/office/drawing/2014/main" id="{21062C04-9306-E6FD-CE8C-14B751A36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2509838"/>
            <a:ext cx="603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1" descr="Excited Koala">
            <a:extLst>
              <a:ext uri="{FF2B5EF4-FFF2-40B4-BE49-F238E27FC236}">
                <a16:creationId xmlns:a16="http://schemas.microsoft.com/office/drawing/2014/main" id="{13CEEE9A-B1FA-53A1-C84F-566DB8E11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338" y="5365750"/>
            <a:ext cx="13589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6">
            <a:extLst>
              <a:ext uri="{FF2B5EF4-FFF2-40B4-BE49-F238E27FC236}">
                <a16:creationId xmlns:a16="http://schemas.microsoft.com/office/drawing/2014/main" id="{52EA35EC-7B65-3C0C-CEA3-ED515F5D9853}"/>
              </a:ext>
            </a:extLst>
          </p:cNvPr>
          <p:cNvGrpSpPr>
            <a:grpSpLocks/>
          </p:cNvGrpSpPr>
          <p:nvPr/>
        </p:nvGrpSpPr>
        <p:grpSpPr bwMode="auto">
          <a:xfrm>
            <a:off x="147638" y="473075"/>
            <a:ext cx="5657850" cy="6361113"/>
            <a:chOff x="145774" y="324679"/>
            <a:chExt cx="4605130" cy="636104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D19BBDF-A044-EA97-4F8D-3EF7FFC9C2AB}"/>
                </a:ext>
              </a:extLst>
            </p:cNvPr>
            <p:cNvSpPr/>
            <p:nvPr/>
          </p:nvSpPr>
          <p:spPr>
            <a:xfrm>
              <a:off x="308582" y="516765"/>
              <a:ext cx="4279515" cy="601655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2B1D23B-E5E5-262F-818E-7A766E5AC1E4}"/>
                </a:ext>
              </a:extLst>
            </p:cNvPr>
            <p:cNvSpPr/>
            <p:nvPr/>
          </p:nvSpPr>
          <p:spPr>
            <a:xfrm>
              <a:off x="145774" y="324679"/>
              <a:ext cx="4605130" cy="6361042"/>
            </a:xfrm>
            <a:prstGeom prst="roundRect">
              <a:avLst/>
            </a:prstGeom>
            <a:noFill/>
            <a:ln w="41275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B1269563-B85B-BD8B-D62D-49AD54A57B64}"/>
              </a:ext>
            </a:extLst>
          </p:cNvPr>
          <p:cNvSpPr/>
          <p:nvPr/>
        </p:nvSpPr>
        <p:spPr>
          <a:xfrm>
            <a:off x="228600" y="152400"/>
            <a:ext cx="1457325" cy="1524000"/>
          </a:xfrm>
          <a:prstGeom prst="flowChartConnector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12292" name="Picture 10" descr="A picture containing person, little, child, child&#10;&#10;Description automatically generated">
            <a:extLst>
              <a:ext uri="{FF2B5EF4-FFF2-40B4-BE49-F238E27FC236}">
                <a16:creationId xmlns:a16="http://schemas.microsoft.com/office/drawing/2014/main" id="{96AF7C6A-E048-623E-27EB-0C3A78BCE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288" y="261938"/>
            <a:ext cx="199548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 toy figurine of a child holding a book&#10;&#10;Description automatically generated with low confidence">
            <a:extLst>
              <a:ext uri="{FF2B5EF4-FFF2-40B4-BE49-F238E27FC236}">
                <a16:creationId xmlns:a16="http://schemas.microsoft.com/office/drawing/2014/main" id="{B3B2220B-6A1D-1A6E-0BC7-1F76691A2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688975"/>
            <a:ext cx="12128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hild playing with toy cars&#10;&#10;Description automatically generated with medium confidence">
            <a:extLst>
              <a:ext uri="{FF2B5EF4-FFF2-40B4-BE49-F238E27FC236}">
                <a16:creationId xmlns:a16="http://schemas.microsoft.com/office/drawing/2014/main" id="{DF4A0C0E-8C1F-03E0-A893-352723EBA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263" y="4621213"/>
            <a:ext cx="1746250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A child playing football&#10;&#10;Description automatically generated with low confidence">
            <a:extLst>
              <a:ext uri="{FF2B5EF4-FFF2-40B4-BE49-F238E27FC236}">
                <a16:creationId xmlns:a16="http://schemas.microsoft.com/office/drawing/2014/main" id="{8CE09318-7D63-5C41-4652-45FE0C095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3913188"/>
            <a:ext cx="1744662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6B9F0B3-F779-63C0-1262-6231D369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025" y="2128838"/>
            <a:ext cx="1514475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20" descr="A close-up of a doll&#10;&#10;Description automatically generated with medium confidence">
            <a:extLst>
              <a:ext uri="{FF2B5EF4-FFF2-40B4-BE49-F238E27FC236}">
                <a16:creationId xmlns:a16="http://schemas.microsoft.com/office/drawing/2014/main" id="{EDD2EE32-69D0-E7A3-E99C-DBE47D028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4672013"/>
            <a:ext cx="137795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A picture containing person, toy, automaton&#10;&#10;Description automatically generated">
            <a:extLst>
              <a:ext uri="{FF2B5EF4-FFF2-40B4-BE49-F238E27FC236}">
                <a16:creationId xmlns:a16="http://schemas.microsoft.com/office/drawing/2014/main" id="{60BF7255-D758-A2F9-CC2F-1830703AD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2368550"/>
            <a:ext cx="1744662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77556E-17 L -0.4642 0.1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16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34844 -0.254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22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9479 -0.016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72448 -0.099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24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50651 0.278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26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-0.73477 0.0590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45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-0.47578 0.0217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9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6">
            <a:extLst>
              <a:ext uri="{FF2B5EF4-FFF2-40B4-BE49-F238E27FC236}">
                <a16:creationId xmlns:a16="http://schemas.microsoft.com/office/drawing/2014/main" id="{425FF36C-E150-7A45-F6A7-C10271BA9B99}"/>
              </a:ext>
            </a:extLst>
          </p:cNvPr>
          <p:cNvGrpSpPr>
            <a:grpSpLocks/>
          </p:cNvGrpSpPr>
          <p:nvPr/>
        </p:nvGrpSpPr>
        <p:grpSpPr bwMode="auto">
          <a:xfrm>
            <a:off x="134938" y="431800"/>
            <a:ext cx="5657850" cy="6361113"/>
            <a:chOff x="145774" y="324679"/>
            <a:chExt cx="4605130" cy="636104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41EA9A7-4042-9D5E-7C04-6CB739972D9D}"/>
                </a:ext>
              </a:extLst>
            </p:cNvPr>
            <p:cNvSpPr/>
            <p:nvPr/>
          </p:nvSpPr>
          <p:spPr>
            <a:xfrm>
              <a:off x="308582" y="516765"/>
              <a:ext cx="4279515" cy="601655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00C64CB-7848-CBBA-0583-315557D5163F}"/>
                </a:ext>
              </a:extLst>
            </p:cNvPr>
            <p:cNvSpPr/>
            <p:nvPr/>
          </p:nvSpPr>
          <p:spPr>
            <a:xfrm>
              <a:off x="145774" y="324679"/>
              <a:ext cx="4605130" cy="6361042"/>
            </a:xfrm>
            <a:prstGeom prst="roundRect">
              <a:avLst/>
            </a:prstGeom>
            <a:noFill/>
            <a:ln w="41275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pic>
        <p:nvPicPr>
          <p:cNvPr id="11" name="Picture 10" descr="A picture containing person, little, child, child&#10;&#10;Description automatically generated">
            <a:extLst>
              <a:ext uri="{FF2B5EF4-FFF2-40B4-BE49-F238E27FC236}">
                <a16:creationId xmlns:a16="http://schemas.microsoft.com/office/drawing/2014/main" id="{EC51E450-9A9C-8AFE-3F61-B58CE3E7C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288" y="261938"/>
            <a:ext cx="199548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2" descr="A toy figurine of a child holding a book&#10;&#10;Description automatically generated with low confidence">
            <a:extLst>
              <a:ext uri="{FF2B5EF4-FFF2-40B4-BE49-F238E27FC236}">
                <a16:creationId xmlns:a16="http://schemas.microsoft.com/office/drawing/2014/main" id="{5988337C-1B77-7A22-8832-84CA33781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431800"/>
            <a:ext cx="12128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4" descr="A child playing with toy cars&#10;&#10;Description automatically generated with medium confidence">
            <a:extLst>
              <a:ext uri="{FF2B5EF4-FFF2-40B4-BE49-F238E27FC236}">
                <a16:creationId xmlns:a16="http://schemas.microsoft.com/office/drawing/2014/main" id="{C775C6E5-ECA3-8EEC-01C0-AE9B1E1B7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263" y="4621213"/>
            <a:ext cx="1746250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6" descr="A child playing football&#10;&#10;Description automatically generated with low confidence">
            <a:extLst>
              <a:ext uri="{FF2B5EF4-FFF2-40B4-BE49-F238E27FC236}">
                <a16:creationId xmlns:a16="http://schemas.microsoft.com/office/drawing/2014/main" id="{DEBF6A68-5339-703F-3DC9-A9251D9B8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4348163"/>
            <a:ext cx="1744663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3F4807B1-C54C-015D-D30A-B813F58F8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088" y="2128838"/>
            <a:ext cx="1514475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A close-up of a doll&#10;&#10;Description automatically generated with medium confidence">
            <a:extLst>
              <a:ext uri="{FF2B5EF4-FFF2-40B4-BE49-F238E27FC236}">
                <a16:creationId xmlns:a16="http://schemas.microsoft.com/office/drawing/2014/main" id="{045D2981-1F40-F769-6980-848D04722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4672013"/>
            <a:ext cx="137795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2" descr="A picture containing person, toy, automaton&#10;&#10;Description automatically generated">
            <a:extLst>
              <a:ext uri="{FF2B5EF4-FFF2-40B4-BE49-F238E27FC236}">
                <a16:creationId xmlns:a16="http://schemas.microsoft.com/office/drawing/2014/main" id="{569DC909-35CC-B87A-B134-793640758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2119313"/>
            <a:ext cx="13779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E147C258-2371-95B9-B1B5-41A3F327DE04}"/>
              </a:ext>
            </a:extLst>
          </p:cNvPr>
          <p:cNvSpPr/>
          <p:nvPr/>
        </p:nvSpPr>
        <p:spPr>
          <a:xfrm>
            <a:off x="146050" y="152400"/>
            <a:ext cx="1578978" cy="1600504"/>
          </a:xfrm>
          <a:prstGeom prst="flowChartConnector">
            <a:avLst/>
          </a:prstGeom>
          <a:blipFill dpi="0" rotWithShape="1">
            <a:blip r:embed="rId10"/>
            <a:srcRect/>
            <a:stretch>
              <a:fillRect t="4000" b="-1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5" descr="A picture containing person, indoor, pink&#10;&#10;Description automatically generated">
            <a:extLst>
              <a:ext uri="{FF2B5EF4-FFF2-40B4-BE49-F238E27FC236}">
                <a16:creationId xmlns:a16="http://schemas.microsoft.com/office/drawing/2014/main" id="{A98A2571-8CF3-57AF-37FA-54F5FC6F3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2389188"/>
            <a:ext cx="1536700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51914 0.112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64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-0.75599 0.1615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99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-0.49844 -0.018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22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0.39127 0.0601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33463 0.016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2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47903 0.1111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8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79557 -0.3949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79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-0.25417 0.085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992</TotalTime>
  <Words>140</Words>
  <Application>Microsoft Office PowerPoint</Application>
  <PresentationFormat>Widescreen</PresentationFormat>
  <Paragraphs>36</Paragraphs>
  <Slides>11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Bodoni MT Poster Compressed</vt:lpstr>
      <vt:lpstr>Matura MT Script Capitals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HoangDuy</dc:creator>
  <cp:lastModifiedBy>noi vu</cp:lastModifiedBy>
  <cp:revision>42</cp:revision>
  <dcterms:created xsi:type="dcterms:W3CDTF">2022-10-25T05:29:32Z</dcterms:created>
  <dcterms:modified xsi:type="dcterms:W3CDTF">2023-10-08T11:39:34Z</dcterms:modified>
</cp:coreProperties>
</file>