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1" r:id="rId3"/>
    <p:sldId id="302" r:id="rId4"/>
    <p:sldId id="304" r:id="rId5"/>
    <p:sldId id="305" r:id="rId6"/>
    <p:sldId id="307" r:id="rId7"/>
    <p:sldId id="308" r:id="rId8"/>
    <p:sldId id="313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64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xmlns="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xmlns="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/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xmlns="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/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xmlns="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/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xmlns="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/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xmlns="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/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xmlns="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3453" y="4846766"/>
            <a:ext cx="3048000" cy="2109787"/>
          </a:xfrm>
          <a:prstGeom prst="rect">
            <a:avLst/>
          </a:prstGeom>
          <a:extLst/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xmlns="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AU" sz="3600" kern="1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&amp; DDT Quận Long Biên </a:t>
            </a:r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xmlns="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2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LĨNH VỰC </a:t>
            </a:r>
            <a:r>
              <a:rPr lang="en-AU" sz="32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PTNN </a:t>
            </a:r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Đề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Tài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: NBTN: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quay –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C</a:t>
            </a:r>
            <a:r>
              <a:rPr lang="en-US" altLang="en-US" sz="3600" b="1" dirty="0" err="1" smtClean="0">
                <a:solidFill>
                  <a:srgbClr val="EE1B16"/>
                </a:solidFill>
                <a:latin typeface=".VnTime" pitchFamily="34" charset="0"/>
              </a:rPr>
              <a:t>ầu</a:t>
            </a:r>
            <a:r>
              <a:rPr lang="en-US" altLang="en-US" sz="3600" b="1" dirty="0" smtClean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trượt</a:t>
            </a: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566" y="4722791"/>
            <a:ext cx="7741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Lứa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tuổi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: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Nhà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.VnTime" pitchFamily="34" charset="0"/>
              </a:rPr>
              <a:t>trẻ</a:t>
            </a:r>
            <a:r>
              <a:rPr lang="en-US" altLang="en-US" sz="3600" b="1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24-36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.VnTime" pitchFamily="34" charset="0"/>
              </a:rPr>
              <a:t>th</a:t>
            </a:r>
            <a:endParaRPr lang="en-US" altLang="en-US" sz="3600" b="1" dirty="0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xmlns="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xmlns="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xmlns="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xmlns="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xmlns="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55" y="15940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xmlns="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/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xmlns="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/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xmlns="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/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xmlns="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/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xmlns="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/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xmlns="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/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xmlns="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xmlns="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2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129" y="4722791"/>
            <a:ext cx="3080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.VnArial" panose="020B7200000000000000" pitchFamily="34" charset="0"/>
              </a:rPr>
              <a:t>Thank you</a:t>
            </a:r>
            <a:endParaRPr lang="en-US" altLang="en-US" sz="3600" b="1" dirty="0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xmlns="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xmlns="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xmlns="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xmlns="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xmlns="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/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xmlns="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35</Words>
  <Application>Microsoft Office PowerPoint</Application>
  <PresentationFormat>Custom</PresentationFormat>
  <Paragraphs>7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SKY</cp:lastModifiedBy>
  <cp:revision>33</cp:revision>
  <dcterms:created xsi:type="dcterms:W3CDTF">2018-10-16T02:17:58Z</dcterms:created>
  <dcterms:modified xsi:type="dcterms:W3CDTF">2023-10-09T02:10:43Z</dcterms:modified>
</cp:coreProperties>
</file>