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81" r:id="rId3"/>
  </p:sldMasterIdLst>
  <p:notesMasterIdLst>
    <p:notesMasterId r:id="rId13"/>
  </p:notesMasterIdLst>
  <p:sldIdLst>
    <p:sldId id="268" r:id="rId4"/>
    <p:sldId id="269" r:id="rId5"/>
    <p:sldId id="278" r:id="rId6"/>
    <p:sldId id="276" r:id="rId7"/>
    <p:sldId id="277" r:id="rId8"/>
    <p:sldId id="273" r:id="rId9"/>
    <p:sldId id="279" r:id="rId10"/>
    <p:sldId id="275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E671-E400-4D67-9590-ACAA64222DF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15D4-BB07-438B-82E6-7B0AF706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5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7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3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86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8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5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69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1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a 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hoa 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oa 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hoa h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itle 21"/>
          <p:cNvSpPr>
            <a:spLocks noGrp="1"/>
          </p:cNvSpPr>
          <p:nvPr>
            <p:ph type="title"/>
          </p:nvPr>
        </p:nvSpPr>
        <p:spPr>
          <a:xfrm>
            <a:off x="368300" y="344055"/>
            <a:ext cx="8407400" cy="1295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DỤC VÀ ĐÀO TẠO QUẬN LONG BIÊN 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Content Placeholder 2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2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NBTN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24- 36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10 - 15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15 - 20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11806" y="457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beautiful_season_Fall_illustration_art_4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22972"/>
            <a:ext cx="701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bàn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ownloads\bàn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bàn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ghế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29D05F1-1D57-4367-B01B-D543A262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962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9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ghế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ghế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1350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29200"/>
            <a:ext cx="1579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-129436" y="2667000"/>
            <a:ext cx="9753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bé chăm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endParaRPr lang="en-US" sz="36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9248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úc các cô mạnh khoẻ và hạnh phúc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amond/>
    <p:sndAc>
      <p:stSnd loop="1"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116&quot;&gt;&lt;/object&gt;&lt;object type=&quot;2&quot; unique_id=&quot;10117&quot;&gt;&lt;object type=&quot;3&quot; unique_id=&quot;10118&quot;&gt;&lt;property id=&quot;20148&quot; value=&quot;5&quot;/&gt;&lt;property id=&quot;20300&quot; value=&quot;Slide 1 - &amp;quot;ỦY BAN NHÂN DÂN HUYỆN PHÚC THỌ&amp;#x0D;&amp;#x0A;TRƯỜNG MẦM NON TAM THUẤN&amp;#x0D;&amp;#x0A;&amp;quot;&quot;/&gt;&lt;property id=&quot;20307&quot; value=&quot;268&quot;/&gt;&lt;/object&gt;&lt;object type=&quot;3&quot; unique_id=&quot;10119&quot;&gt;&lt;property id=&quot;20148&quot; value=&quot;5&quot;/&gt;&lt;property id=&quot;20300&quot; value=&quot;Slide 2&quot;/&gt;&lt;property id=&quot;20307&quot; value=&quot;269&quot;/&gt;&lt;/object&gt;&lt;object type=&quot;3&quot; unique_id=&quot;10130&quot;&gt;&lt;property id=&quot;20148&quot; value=&quot;5&quot;/&gt;&lt;property id=&quot;20300&quot; value=&quot;Slide 9 - &amp;quot;3. Kết thúc&amp;quot;&quot;/&gt;&lt;property id=&quot;20307&quot; value=&quot;270&quot;/&gt;&lt;/object&gt;&lt;object type=&quot;3&quot; unique_id=&quot;10131&quot;&gt;&lt;property id=&quot;20148&quot; value=&quot;5&quot;/&gt;&lt;property id=&quot;20300&quot; value=&quot;Slide 3&quot;/&gt;&lt;property id=&quot;20307&quot; value=&quot;278&quot;/&gt;&lt;/object&gt;&lt;object type=&quot;3&quot; unique_id=&quot;10132&quot;&gt;&lt;property id=&quot;20148&quot; value=&quot;5&quot;/&gt;&lt;property id=&quot;20300&quot; value=&quot;Slide 4 - &amp;quot;Cái bàn&amp;quot;&quot;/&gt;&lt;property id=&quot;20307&quot; value=&quot;276&quot;/&gt;&lt;/object&gt;&lt;object type=&quot;3&quot; unique_id=&quot;10133&quot;&gt;&lt;property id=&quot;20148&quot; value=&quot;5&quot;/&gt;&lt;property id=&quot;20300&quot; value=&quot;Slide 5&quot;/&gt;&lt;property id=&quot;20307&quot; value=&quot;277&quot;/&gt;&lt;/object&gt;&lt;object type=&quot;3&quot; unique_id=&quot;10134&quot;&gt;&lt;property id=&quot;20148&quot; value=&quot;5&quot;/&gt;&lt;property id=&quot;20300&quot; value=&quot;Slide 6 - &amp;quot;Cái ghế&amp;quot;&quot;/&gt;&lt;property id=&quot;20307&quot; value=&quot;273&quot;/&gt;&lt;/object&gt;&lt;object type=&quot;3&quot; unique_id=&quot;10135&quot;&gt;&lt;property id=&quot;20148&quot; value=&quot;5&quot;/&gt;&lt;property id=&quot;20300&quot; value=&quot;Slide 7&quot;/&gt;&lt;property id=&quot;20307&quot; value=&quot;279&quot;/&gt;&lt;/object&gt;&lt;object type=&quot;3&quot; unique_id=&quot;10136&quot;&gt;&lt;property id=&quot;20148&quot; value=&quot;5&quot;/&gt;&lt;property id=&quot;20300&quot; value=&quot;Slide 8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9_Default Design</vt:lpstr>
      <vt:lpstr>  PHÒNG GIÁO DỤC VÀ ĐÀO TẠO QUẬN LONG BIÊN  TRƯỜNG MẦM NON GIA QUẤT  </vt:lpstr>
      <vt:lpstr>PowerPoint Presentation</vt:lpstr>
      <vt:lpstr>PowerPoint Presentation</vt:lpstr>
      <vt:lpstr>Cái bàn</vt:lpstr>
      <vt:lpstr>PowerPoint Presentation</vt:lpstr>
      <vt:lpstr>Cái ghế</vt:lpstr>
      <vt:lpstr>PowerPoint Presentation</vt:lpstr>
      <vt:lpstr>PowerPoint Presentation</vt:lpstr>
      <vt:lpstr>3. Kết thúc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SKY</cp:lastModifiedBy>
  <cp:revision>16</cp:revision>
  <dcterms:created xsi:type="dcterms:W3CDTF">2018-02-25T11:34:24Z</dcterms:created>
  <dcterms:modified xsi:type="dcterms:W3CDTF">2023-10-09T02:07:43Z</dcterms:modified>
</cp:coreProperties>
</file>