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>
        <p:scale>
          <a:sx n="60" d="100"/>
          <a:sy n="60" d="100"/>
        </p:scale>
        <p:origin x="-53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CA1E2ADD-A77D-081B-316B-7AF5E8D1F0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xmlns="" id="{EA61E8BB-73E1-DB4F-FA42-D26401293D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FFEB932C-CAF9-A819-0BAE-8012D1E4D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5B012CAA-474F-299B-8C8E-735F50C39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BD0149F4-A809-E598-0BD1-85942B998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23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13AA4F53-6390-55CA-5E2B-98D406A56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xmlns="" id="{43773A27-3C7D-DA1A-FF9F-BC35BB21A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A43AB24D-24CC-2A55-92E0-139C42AE2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73DBEF17-F23E-E973-C593-BECDFF1B4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4E86EA65-9F61-3A03-EFCD-5C2849EC7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22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xmlns="" id="{E32BCADD-431F-7329-4BB7-52499A3E5A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xmlns="" id="{76A3DE2D-FE6B-AD38-4B1C-CD713A99FD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9366555D-C78A-6913-92B3-CAC3CD8C5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A139F149-DEF1-C5BF-C39B-C6E5DB10C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6E396EF9-A78D-0300-FD0E-F4A27FC22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953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E59DC6D7-CD85-17C1-BD7B-63058249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31EA48B9-C737-F7DD-8415-B1A4455A5F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EC709560-2639-E79E-ABF1-7E0353A4B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04243037-28F3-4471-82E6-E0C0C2E5D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033D343B-DD3D-516C-45A6-DED731F30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956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62C55990-DF20-C0CA-3756-978378E68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xmlns="" id="{F9A9F9F9-D0B2-C904-E9BD-CE33F9778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795592DF-2BB5-A9A3-3E48-404E24567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3B58A70F-97DC-5E0E-9DF1-110E1CD7E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21FEA3FC-E6FE-B377-7BF3-47DFECD7A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30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61FB14BB-B2DB-7BEF-4B78-56021741B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D4617C18-40C3-32B2-D537-FFF0BED58A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xmlns="" id="{73D3E077-8453-3BC6-BF67-3724C099A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xmlns="" id="{5AB18B16-EEA1-ACFD-D95C-48E0DF3EB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xmlns="" id="{233E1BE5-2A6A-3FA4-528D-164C1085D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xmlns="" id="{2A59DD06-8ED4-B016-214E-FFE917617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0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72DA066C-54E2-A3AB-5F28-5CB49247A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xmlns="" id="{3DAC9CB8-3475-019F-2FE4-B3C02B9275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xmlns="" id="{32B21848-5D27-EC6A-0677-7BA7319F9A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xmlns="" id="{6AA7EB92-3A03-C22A-E2EA-96B234E091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xmlns="" id="{DDC8A9B5-7440-9923-0B73-B3F0D2903E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xmlns="" id="{3642F167-01B5-698C-11CF-609AD5088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xmlns="" id="{8C470CD1-5D31-3437-041E-C936A100F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xmlns="" id="{5731767F-7801-FB10-8137-1299AB7D2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487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88908EE8-156B-10B6-0B86-B3256AC75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xmlns="" id="{A3198DCD-1A9B-7C88-39E1-2013C30EF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xmlns="" id="{388E58EB-D16F-806B-EA59-435E75CC6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xmlns="" id="{AFD8C6D1-519D-3949-C00F-92191D526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06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xmlns="" id="{152780D0-5016-939D-E096-13D030DCC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xmlns="" id="{33B084E9-F7FB-3A0F-735F-18BCE7C2D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xmlns="" id="{EBF3E73F-E1F2-924D-260C-F52E9C997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97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1C01B33D-6586-DCA7-3D43-0571A86B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73349992-AFF5-885D-8FA2-350E032D3E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xmlns="" id="{2AB4704F-F563-DF4E-D192-788A5EEDC6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xmlns="" id="{4B43AB22-E60E-2803-06B0-D6B1600C7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xmlns="" id="{10534891-F592-5F52-C06B-C6B2DABEA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xmlns="" id="{C002E2EF-305E-34F6-B254-F46F6ECFB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686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3CAFEEB9-957A-93F8-9B42-60D4CDC28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xmlns="" id="{82A3B402-F247-DAE7-484A-2D17AFB7C4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xmlns="" id="{BF4B3EC1-D3E7-EDFB-8866-3F7060216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xmlns="" id="{23F9DBED-31AB-B3B1-D2B6-492BF1185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xmlns="" id="{9020C3B5-A9CF-FBEE-C274-611C6802C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xmlns="" id="{FC6DB68D-D6F9-27C9-34A5-8910C05A3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36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xmlns="" id="{72BEC84C-F5CE-A487-1579-B1EDCB194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xmlns="" id="{0A824AC7-4BD3-B6AD-357D-CF5C5CD2A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F4C8C389-75DB-137D-27BE-9AF8037B2B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B2865-FEA7-4DC7-AA19-1435A1239ED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F958CE6A-408D-5C05-89A6-4A624BB9C5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02564139-60F0-91F2-D3D7-93AF3BCB55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24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B30BE0C9-0C14-1371-FA74-EA913C070C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xmlns="" id="{EB5633FB-E14D-3AAD-E712-5B101A7420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Hình ảnh 3">
            <a:extLst>
              <a:ext uri="{FF2B5EF4-FFF2-40B4-BE49-F238E27FC236}">
                <a16:creationId xmlns:a16="http://schemas.microsoft.com/office/drawing/2014/main" xmlns="" id="{C1BE2B92-5D2F-266D-EA76-AFADFFC95E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xmlns="" id="{6FC945B3-A23C-C2A7-87A8-BEAA7486D1F9}"/>
              </a:ext>
            </a:extLst>
          </p:cNvPr>
          <p:cNvSpPr txBox="1"/>
          <p:nvPr/>
        </p:nvSpPr>
        <p:spPr>
          <a:xfrm>
            <a:off x="3509801" y="167200"/>
            <a:ext cx="53405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/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 GIA QUẤT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815B9238-E160-7BFC-0938-A89371DF4852}"/>
              </a:ext>
            </a:extLst>
          </p:cNvPr>
          <p:cNvSpPr txBox="1"/>
          <p:nvPr/>
        </p:nvSpPr>
        <p:spPr>
          <a:xfrm>
            <a:off x="3509801" y="3982330"/>
            <a:ext cx="50685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2"/>
                </a:solidFill>
                <a:latin typeface="+mj-lt"/>
              </a:rPr>
              <a:t>THƠ: EM VẼ BÁC HỒ </a:t>
            </a:r>
            <a:endParaRPr lang="vi-VN" sz="28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2"/>
              </a:solidFill>
              <a:effectLst/>
              <a:latin typeface="+mj-lt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xmlns="" id="{F5795252-15E5-1F49-4E24-918A1A0750D0}"/>
              </a:ext>
            </a:extLst>
          </p:cNvPr>
          <p:cNvSpPr txBox="1"/>
          <p:nvPr/>
        </p:nvSpPr>
        <p:spPr>
          <a:xfrm>
            <a:off x="3668315" y="3447232"/>
            <a:ext cx="47515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HỌC</a:t>
            </a:r>
            <a:endParaRPr lang="en-US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xmlns="" id="{79666BA3-112D-0DAA-8F11-49EDFE201A1B}"/>
              </a:ext>
            </a:extLst>
          </p:cNvPr>
          <p:cNvSpPr txBox="1"/>
          <p:nvPr/>
        </p:nvSpPr>
        <p:spPr>
          <a:xfrm>
            <a:off x="7325988" y="5267588"/>
            <a:ext cx="3158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i="1" dirty="0">
                <a:solidFill>
                  <a:srgbClr val="C00000"/>
                </a:solidFill>
              </a:rPr>
              <a:t>Lớp: Nhà trẻ D2</a:t>
            </a:r>
          </a:p>
          <a:p>
            <a:r>
              <a:rPr lang="vi-VN" i="1" dirty="0">
                <a:solidFill>
                  <a:srgbClr val="C00000"/>
                </a:solidFill>
              </a:rPr>
              <a:t>Giáo viên: </a:t>
            </a:r>
            <a:r>
              <a:rPr lang="vi-VN" i="1" dirty="0" smtClean="0">
                <a:solidFill>
                  <a:srgbClr val="C00000"/>
                </a:solidFill>
              </a:rPr>
              <a:t>Bùi Ngọc Châm</a:t>
            </a:r>
            <a:endParaRPr lang="en-US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802194"/>
      </p:ext>
    </p:extLst>
  </p:cSld>
  <p:clrMapOvr>
    <a:masterClrMapping/>
  </p:clrMapOvr>
  <p:transition spd="slow" advClick="0" advTm="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xmlns="" id="{A69FFDCD-EAEC-AD82-A9F9-078B40F459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26" name="Picture 2" descr="Ảnh Bác Hồ Ở Chiến Khu, Với Các Cháu Thiếu Nhi Đẹp Nhất - Luật Trẻ Em">
            <a:extLst>
              <a:ext uri="{FF2B5EF4-FFF2-40B4-BE49-F238E27FC236}">
                <a16:creationId xmlns:a16="http://schemas.microsoft.com/office/drawing/2014/main" xmlns="" id="{9EAF5B23-6C96-995F-43B2-7933A445CF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086" y="203192"/>
            <a:ext cx="8153401" cy="5625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xmlns="" id="{754B0774-4D20-B822-43AB-A4033C688FAF}"/>
              </a:ext>
            </a:extLst>
          </p:cNvPr>
          <p:cNvSpPr txBox="1"/>
          <p:nvPr/>
        </p:nvSpPr>
        <p:spPr>
          <a:xfrm>
            <a:off x="4589417" y="5829039"/>
            <a:ext cx="2629989" cy="7694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 </a:t>
            </a:r>
            <a:r>
              <a:rPr lang="vi-VN" sz="44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163C08C4-A06B-1EB4-CEA9-8CE0769E0785}"/>
              </a:ext>
            </a:extLst>
          </p:cNvPr>
          <p:cNvSpPr txBox="1"/>
          <p:nvPr/>
        </p:nvSpPr>
        <p:spPr>
          <a:xfrm>
            <a:off x="4589417" y="5829038"/>
            <a:ext cx="2629989" cy="76944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BÁC HỒ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353014"/>
      </p:ext>
    </p:extLst>
  </p:cSld>
  <p:clrMapOvr>
    <a:masterClrMapping/>
  </p:clrMapOvr>
  <p:transition spd="slow" advClick="0" advTm="6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C12F8324-2EF9-9E4B-11A1-155EC5837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xmlns="" id="{9235A575-98E8-9E3A-E1C1-E6C7EC21D0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88"/>
            <a:ext cx="12191999" cy="6844211"/>
          </a:xfrm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xmlns="" id="{FA9158D2-6E5E-52D1-C87C-0AD30837B3C9}"/>
              </a:ext>
            </a:extLst>
          </p:cNvPr>
          <p:cNvSpPr/>
          <p:nvPr/>
        </p:nvSpPr>
        <p:spPr>
          <a:xfrm>
            <a:off x="2399313" y="2732203"/>
            <a:ext cx="7393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vi-VN" sz="5400" b="1" cap="none" spc="0" dirty="0">
                <a:ln/>
                <a:solidFill>
                  <a:schemeClr val="accent2">
                    <a:lumMod val="75000"/>
                  </a:schemeClr>
                </a:solidFill>
                <a:effectLst/>
              </a:rPr>
              <a:t>THƠ: EM VẼ BÁC HỒ 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E0C57418-8273-59A3-F49D-CCD10C15BB49}"/>
              </a:ext>
            </a:extLst>
          </p:cNvPr>
          <p:cNvSpPr txBox="1"/>
          <p:nvPr/>
        </p:nvSpPr>
        <p:spPr>
          <a:xfrm>
            <a:off x="7384764" y="3979817"/>
            <a:ext cx="4815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Thy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112436"/>
      </p:ext>
    </p:extLst>
  </p:cSld>
  <p:clrMapOvr>
    <a:masterClrMapping/>
  </p:clrMapOvr>
  <p:transition spd="slow" advClick="0" advTm="5000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xmlns="" id="{42697222-3E1F-6513-8F6D-A57F02A3B8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xmlns="" id="{4403D35D-AF30-4EE6-D8E8-8AF7F5123F6D}"/>
              </a:ext>
            </a:extLst>
          </p:cNvPr>
          <p:cNvSpPr/>
          <p:nvPr/>
        </p:nvSpPr>
        <p:spPr>
          <a:xfrm>
            <a:off x="3790086" y="703106"/>
            <a:ext cx="445506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vi-VN" sz="3200" b="1" cap="none" spc="0" dirty="0">
                <a:ln/>
                <a:solidFill>
                  <a:schemeClr val="accent2">
                    <a:lumMod val="75000"/>
                  </a:schemeClr>
                </a:solidFill>
                <a:effectLst/>
              </a:rPr>
              <a:t>THƠ: EM VẼ BÁC HỒ 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FA51110F-3EAA-14BE-E242-BC31E37974C0}"/>
              </a:ext>
            </a:extLst>
          </p:cNvPr>
          <p:cNvSpPr txBox="1"/>
          <p:nvPr/>
        </p:nvSpPr>
        <p:spPr>
          <a:xfrm>
            <a:off x="2700281" y="1877774"/>
            <a:ext cx="319604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vầng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vờn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nhè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xmlns="" id="{13A56567-FAEB-D4CA-A223-9D00CCCEA4D6}"/>
              </a:ext>
            </a:extLst>
          </p:cNvPr>
          <p:cNvSpPr txBox="1"/>
          <p:nvPr/>
        </p:nvSpPr>
        <p:spPr>
          <a:xfrm>
            <a:off x="6856134" y="2005127"/>
            <a:ext cx="31960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vi-VN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trang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nhi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đi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Khăn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quàng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chim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Bay trên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xanh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ơn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xmlns="" id="{D7919EBC-FDF4-A133-3DF9-2AD6E6C15D83}"/>
              </a:ext>
            </a:extLst>
          </p:cNvPr>
          <p:cNvSpPr txBox="1"/>
          <p:nvPr/>
        </p:nvSpPr>
        <p:spPr>
          <a:xfrm>
            <a:off x="7410994" y="1140823"/>
            <a:ext cx="256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Thy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486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advClick="0" advTm="46000">
        <p14:reveal/>
      </p:transition>
    </mc:Choice>
    <mc:Fallback xmlns="">
      <p:transition spd="med" advClick="0" advTm="4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914FA1EE-FA81-5E4E-1244-06231E81B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xmlns="" id="{AF6FF148-4F8D-AA3D-4658-4CD37A0534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2050" name="Picture 2" descr="Giáo án powerpoint Thơ : &quot;Em vẽ Bác Hồ&quot; lớp 4-5 tuổi">
            <a:extLst>
              <a:ext uri="{FF2B5EF4-FFF2-40B4-BE49-F238E27FC236}">
                <a16:creationId xmlns:a16="http://schemas.microsoft.com/office/drawing/2014/main" xmlns="" id="{5ACA982B-06B2-8158-7CE5-5447A823A0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60" b="18494"/>
          <a:stretch/>
        </p:blipFill>
        <p:spPr bwMode="auto">
          <a:xfrm>
            <a:off x="2724992" y="2423487"/>
            <a:ext cx="7155316" cy="3561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xmlns="" id="{A1E56F2C-3536-B410-9937-40290A153A7A}"/>
              </a:ext>
            </a:extLst>
          </p:cNvPr>
          <p:cNvSpPr/>
          <p:nvPr/>
        </p:nvSpPr>
        <p:spPr>
          <a:xfrm>
            <a:off x="1648507" y="2091091"/>
            <a:ext cx="91214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 VỪA ĐỌC BÀI THƠ GÌ?</a:t>
            </a:r>
            <a:endParaRPr lang="vi-VN" sz="5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ình chữ nhật 7">
            <a:extLst>
              <a:ext uri="{FF2B5EF4-FFF2-40B4-BE49-F238E27FC236}">
                <a16:creationId xmlns:a16="http://schemas.microsoft.com/office/drawing/2014/main" xmlns="" id="{2F75B38B-D3CB-DC29-5F3B-950AD5998F03}"/>
              </a:ext>
            </a:extLst>
          </p:cNvPr>
          <p:cNvSpPr/>
          <p:nvPr/>
        </p:nvSpPr>
        <p:spPr>
          <a:xfrm>
            <a:off x="2311692" y="3181091"/>
            <a:ext cx="766267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44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THƠ DO AI SÁNG TÁC?</a:t>
            </a:r>
            <a:endParaRPr lang="vi-VN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ình chữ nhật 6">
            <a:extLst>
              <a:ext uri="{FF2B5EF4-FFF2-40B4-BE49-F238E27FC236}">
                <a16:creationId xmlns:a16="http://schemas.microsoft.com/office/drawing/2014/main" xmlns="" id="{06CAA2FD-972E-0D51-4B1C-AF2051590D35}"/>
              </a:ext>
            </a:extLst>
          </p:cNvPr>
          <p:cNvSpPr/>
          <p:nvPr/>
        </p:nvSpPr>
        <p:spPr>
          <a:xfrm>
            <a:off x="2476122" y="493518"/>
            <a:ext cx="765305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4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+mj-lt"/>
              </a:rPr>
              <a:t>BÀI THƠ: EM VẼ BÁC HỒ</a:t>
            </a:r>
            <a:endParaRPr lang="vi-VN" sz="48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/>
              <a:latin typeface="+mj-lt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xmlns="" id="{E948EB4A-2B07-3677-71D1-BFD03ED39C19}"/>
              </a:ext>
            </a:extLst>
          </p:cNvPr>
          <p:cNvSpPr txBox="1"/>
          <p:nvPr/>
        </p:nvSpPr>
        <p:spPr>
          <a:xfrm>
            <a:off x="6502716" y="1387023"/>
            <a:ext cx="3555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Tác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giả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: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Thy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Ngọc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71779710"/>
      </p:ext>
    </p:extLst>
  </p:cSld>
  <p:clrMapOvr>
    <a:masterClrMapping/>
  </p:clrMapOvr>
  <p:transition spd="slow" advClick="0" advTm="13000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8" grpId="0" build="allAtOnce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BEBBDD0A-DA62-DBE5-1504-2853CAC93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750EBFE4-9EBF-8FA5-6027-04FD930C0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hỗ dành sẵn cho Nội dung 4">
            <a:extLst>
              <a:ext uri="{FF2B5EF4-FFF2-40B4-BE49-F238E27FC236}">
                <a16:creationId xmlns:a16="http://schemas.microsoft.com/office/drawing/2014/main" xmlns="" id="{8899FB7C-4BF7-EEC2-5181-5F6419DFE2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2" descr="Giáo án powerpoint Thơ : &quot;Em vẽ Bác Hồ&quot; lớp 4-5 tuổi">
            <a:extLst>
              <a:ext uri="{FF2B5EF4-FFF2-40B4-BE49-F238E27FC236}">
                <a16:creationId xmlns:a16="http://schemas.microsoft.com/office/drawing/2014/main" xmlns="" id="{6039BD2C-3E24-4E33-D1B8-CB1366CB46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60" b="18494"/>
          <a:stretch/>
        </p:blipFill>
        <p:spPr bwMode="auto">
          <a:xfrm>
            <a:off x="698250" y="920271"/>
            <a:ext cx="7034961" cy="3978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xmlns="" id="{2FC0A65D-08B2-BD93-FCCA-74372D327DF8}"/>
              </a:ext>
            </a:extLst>
          </p:cNvPr>
          <p:cNvSpPr txBox="1"/>
          <p:nvPr/>
        </p:nvSpPr>
        <p:spPr>
          <a:xfrm>
            <a:off x="1384664" y="5526532"/>
            <a:ext cx="6226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như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xmlns="" id="{3C996031-3C25-E3FA-D3E2-62CA14E34923}"/>
              </a:ext>
            </a:extLst>
          </p:cNvPr>
          <p:cNvSpPr txBox="1"/>
          <p:nvPr/>
        </p:nvSpPr>
        <p:spPr>
          <a:xfrm>
            <a:off x="8220893" y="1690688"/>
            <a:ext cx="620050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vầng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vờn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nhè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6760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9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8CA44D1C-0C2E-51FA-9F52-B931655CD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FA79A743-3717-71CB-145D-B4F5DDA12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hỗ dành sẵn cho Nội dung 4">
            <a:extLst>
              <a:ext uri="{FF2B5EF4-FFF2-40B4-BE49-F238E27FC236}">
                <a16:creationId xmlns:a16="http://schemas.microsoft.com/office/drawing/2014/main" xmlns="" id="{33BC6CBC-996F-27AF-568F-A7502127E8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xmlns="" id="{F93E737B-92DD-826C-A398-D79A4F9E0D33}"/>
              </a:ext>
            </a:extLst>
          </p:cNvPr>
          <p:cNvSpPr txBox="1"/>
          <p:nvPr/>
        </p:nvSpPr>
        <p:spPr>
          <a:xfrm>
            <a:off x="1384664" y="5526532"/>
            <a:ext cx="58782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đang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xmlns="" id="{4756451B-FFF6-9375-4E2F-B281F745443E}"/>
              </a:ext>
            </a:extLst>
          </p:cNvPr>
          <p:cNvSpPr txBox="1"/>
          <p:nvPr/>
        </p:nvSpPr>
        <p:spPr>
          <a:xfrm>
            <a:off x="8201297" y="1262504"/>
            <a:ext cx="6096000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vi-VN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trang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nhi </a:t>
            </a:r>
          </a:p>
          <a:p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đi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Khăn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quàng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endParaRPr lang="vi-VN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3074" name="Picture 2" descr="Sở Giáo Dục Và Đào Tạo Vĩnh Phúc">
            <a:extLst>
              <a:ext uri="{FF2B5EF4-FFF2-40B4-BE49-F238E27FC236}">
                <a16:creationId xmlns:a16="http://schemas.microsoft.com/office/drawing/2014/main" xmlns="" id="{4FC86EAE-BDA7-1A43-FD49-296AA030E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503" y="483748"/>
            <a:ext cx="5812291" cy="4830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9328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 advClick="0" advTm="22000"/>
    </mc:Choice>
    <mc:Fallback xmlns="">
      <p:transition spd="slow" advClick="0" advTm="2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3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43DF2C1E-A176-93E1-9909-6663A4B17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172AC01E-AE00-1222-E2A6-5EE97B093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hỗ dành sẵn cho Nội dung 4">
            <a:extLst>
              <a:ext uri="{FF2B5EF4-FFF2-40B4-BE49-F238E27FC236}">
                <a16:creationId xmlns:a16="http://schemas.microsoft.com/office/drawing/2014/main" xmlns="" id="{7122EDEE-8144-F3B9-9E70-0D1550B5CA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xmlns="" id="{A21BE34D-3B3D-2626-160A-D84118E061D1}"/>
              </a:ext>
            </a:extLst>
          </p:cNvPr>
          <p:cNvSpPr txBox="1"/>
          <p:nvPr/>
        </p:nvSpPr>
        <p:spPr>
          <a:xfrm>
            <a:off x="-313507" y="5428705"/>
            <a:ext cx="90743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đang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nhi ra</a:t>
            </a:r>
          </a:p>
          <a:p>
            <a:pPr algn="ctr"/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Sở Giáo Dục Và Đào Tạo Vĩnh Phúc">
            <a:extLst>
              <a:ext uri="{FF2B5EF4-FFF2-40B4-BE49-F238E27FC236}">
                <a16:creationId xmlns:a16="http://schemas.microsoft.com/office/drawing/2014/main" xmlns="" id="{89C64ED7-66BC-6701-846E-8C17511A86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503" y="483748"/>
            <a:ext cx="5812291" cy="4830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Pájaros Blancos Png, Vectores, PSD, e Clipart Para Descarga Gratuita |  pngtree">
            <a:extLst>
              <a:ext uri="{FF2B5EF4-FFF2-40B4-BE49-F238E27FC236}">
                <a16:creationId xmlns:a16="http://schemas.microsoft.com/office/drawing/2014/main" xmlns="" id="{2E40ACAD-4C6F-3F2E-6C5C-56DCA9F21D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3889">
                        <a14:foregroundMark x1="73056" y1="44167" x2="73056" y2="44167"/>
                        <a14:foregroundMark x1="89722" y1="49444" x2="89722" y2="49444"/>
                        <a14:foregroundMark x1="84722" y1="51667" x2="84722" y2="51667"/>
                        <a14:foregroundMark x1="10278" y1="45278" x2="10278" y2="45278"/>
                        <a14:foregroundMark x1="93889" y1="47500" x2="93889" y2="47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8081" y="-296946"/>
            <a:ext cx="2353749" cy="2353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Hộp Văn bản 8">
            <a:extLst>
              <a:ext uri="{FF2B5EF4-FFF2-40B4-BE49-F238E27FC236}">
                <a16:creationId xmlns:a16="http://schemas.microsoft.com/office/drawing/2014/main" xmlns="" id="{143CE5EC-4EED-9E06-5551-FB846F5E3DC2}"/>
              </a:ext>
            </a:extLst>
          </p:cNvPr>
          <p:cNvSpPr txBox="1"/>
          <p:nvPr/>
        </p:nvSpPr>
        <p:spPr>
          <a:xfrm>
            <a:off x="7877619" y="1496665"/>
            <a:ext cx="648788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đi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Khăn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quàng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chim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Bay trên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xanh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tranh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ơn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1302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6000"/>
    </mc:Choice>
    <mc:Fallback xmlns="">
      <p:transition spd="slow" advClick="0" advTm="16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9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97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7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2F7B7FB3-64F0-22E7-FC22-C82340ACE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xmlns="" id="{1DBDC708-7FE7-DA88-3DE0-B98E933519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835" y="0"/>
            <a:ext cx="12261669" cy="6858001"/>
          </a:xfrm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xmlns="" id="{94687198-06D9-6E17-C360-65F178197D8C}"/>
              </a:ext>
            </a:extLst>
          </p:cNvPr>
          <p:cNvSpPr/>
          <p:nvPr/>
        </p:nvSpPr>
        <p:spPr>
          <a:xfrm>
            <a:off x="4090977" y="2273527"/>
            <a:ext cx="38010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GIÁO DỤC: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37894FF8-6073-0F17-4AD7-1320E750F291}"/>
              </a:ext>
            </a:extLst>
          </p:cNvPr>
          <p:cNvSpPr txBox="1"/>
          <p:nvPr/>
        </p:nvSpPr>
        <p:spPr>
          <a:xfrm>
            <a:off x="2211976" y="3344268"/>
            <a:ext cx="81163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luôn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ơn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yêu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500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148</Words>
  <Application>Microsoft Office PowerPoint</Application>
  <PresentationFormat>Custom</PresentationFormat>
  <Paragraphs>31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Chủ đề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Đặng Uyên</dc:creator>
  <cp:lastModifiedBy>Windows User</cp:lastModifiedBy>
  <cp:revision>3</cp:revision>
  <dcterms:created xsi:type="dcterms:W3CDTF">2022-05-19T14:01:15Z</dcterms:created>
  <dcterms:modified xsi:type="dcterms:W3CDTF">2023-10-09T04:19:37Z</dcterms:modified>
</cp:coreProperties>
</file>