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5"/>
  </p:handoutMasterIdLst>
  <p:sldIdLst>
    <p:sldId id="256" r:id="rId2"/>
    <p:sldId id="311" r:id="rId3"/>
    <p:sldId id="257" r:id="rId4"/>
    <p:sldId id="309" r:id="rId5"/>
    <p:sldId id="304" r:id="rId6"/>
    <p:sldId id="258" r:id="rId7"/>
    <p:sldId id="259" r:id="rId8"/>
    <p:sldId id="260" r:id="rId9"/>
    <p:sldId id="261" r:id="rId10"/>
    <p:sldId id="262" r:id="rId11"/>
    <p:sldId id="266" r:id="rId12"/>
    <p:sldId id="306" r:id="rId13"/>
    <p:sldId id="307" r:id="rId14"/>
    <p:sldId id="308" r:id="rId15"/>
    <p:sldId id="305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4" r:id="rId27"/>
    <p:sldId id="285" r:id="rId28"/>
    <p:sldId id="288" r:id="rId29"/>
    <p:sldId id="289" r:id="rId30"/>
    <p:sldId id="303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>
        <p:scale>
          <a:sx n="76" d="100"/>
          <a:sy n="76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55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RHUU\Downloads\K&#7929;%20N&#259;ng%20S&#7889;ng%20Cho%20B&#233;%20-%20An%20To&#224;n%20Khi%20&#7902;%20Nh&#224;%20(1).mp4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RHUU\Downloads\Gi&#225;o%20D&#7909;c%20M&#7847;m%20Non%20-%20Kh&#244;ng%20Ch&#417;i%20Nh&#7919;ng%20V&#7853;t%20C&#243;%20Th&#7875;%20G&#226;y%20Nguy%20Hi&#7875;m%20-%20Vina%20Cartoon%20(1).mp4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KỸ NĂNG SỐNG AN TOÀN CHO TRẺ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Thị Hồng Hạnh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6711D19-2CA0-4BF3-B096-E65D009E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xmlns="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49500"/>
            <a:ext cx="87852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125" name="Rectangle 1">
            <a:extLst>
              <a:ext uri="{FF2B5EF4-FFF2-40B4-BE49-F238E27FC236}">
                <a16:creationId xmlns:a16="http://schemas.microsoft.com/office/drawing/2014/main" xmlns="" id="{89D01069-40CF-477D-8581-EA63AC45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400" b="1" smtClean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en-US" sz="2400" b="1" dirty="0">
              <a:solidFill>
                <a:srgbClr val="0E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Box 2">
            <a:extLst>
              <a:ext uri="{FF2B5EF4-FFF2-40B4-BE49-F238E27FC236}">
                <a16:creationId xmlns:a16="http://schemas.microsoft.com/office/drawing/2014/main" xmlns="" id="{B83A43C6-1E14-42F9-8521-659486E75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233738"/>
            <a:ext cx="6972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Hạnh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ỹ Năng Sống Cho Bé - An Toàn Khi Ở Nhà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iáo Dục Mầm Non - Không Chơi Những Vật Có Thể Gây Nguy Hiểm - Vina Cartoo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6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124</Words>
  <Application>Microsoft Office PowerPoint</Application>
  <PresentationFormat>On-screen Show (4:3)</PresentationFormat>
  <Paragraphs>14</Paragraphs>
  <Slides>43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 KỸ NĂNG SỐNG AN TOÀN CHO TRẺ</vt:lpstr>
      <vt:lpstr>PowerPoint Presentation</vt:lpstr>
      <vt:lpstr>PowerPoint Presentation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Windows User</cp:lastModifiedBy>
  <cp:revision>29</cp:revision>
  <dcterms:created xsi:type="dcterms:W3CDTF">2021-12-20T16:12:18Z</dcterms:created>
  <dcterms:modified xsi:type="dcterms:W3CDTF">2023-10-10T05:49:34Z</dcterms:modified>
</cp:coreProperties>
</file>