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sldIdLst>
    <p:sldId id="257" r:id="rId2"/>
    <p:sldId id="256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4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9DD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Tiêu đề phụ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vi-VN" smtClean="0"/>
              <a:t>Bấm &amp; sửa kiểu phụ đề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81259-9F3E-459C-8976-413F670F79C5}" type="datetimeFigureOut">
              <a:rPr lang="en-US" smtClean="0"/>
              <a:pPr/>
              <a:t>10/26/2015</a:t>
            </a:fld>
            <a:endParaRPr lang="en-US"/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34C11-D1C2-4213-9619-AEE32B00F2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81259-9F3E-459C-8976-413F670F79C5}" type="datetimeFigureOut">
              <a:rPr lang="en-US" smtClean="0"/>
              <a:pPr/>
              <a:t>10/26/2015</a:t>
            </a:fld>
            <a:endParaRPr lang="en-US"/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34C11-D1C2-4213-9619-AEE32B00F2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81259-9F3E-459C-8976-413F670F79C5}" type="datetimeFigureOut">
              <a:rPr lang="en-US" smtClean="0"/>
              <a:pPr/>
              <a:t>10/26/2015</a:t>
            </a:fld>
            <a:endParaRPr lang="en-US"/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34C11-D1C2-4213-9619-AEE32B00F2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81259-9F3E-459C-8976-413F670F79C5}" type="datetimeFigureOut">
              <a:rPr lang="en-US" smtClean="0"/>
              <a:pPr/>
              <a:t>10/26/2015</a:t>
            </a:fld>
            <a:endParaRPr lang="en-US"/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34C11-D1C2-4213-9619-AEE32B00F2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81259-9F3E-459C-8976-413F670F79C5}" type="datetimeFigureOut">
              <a:rPr lang="en-US" smtClean="0"/>
              <a:pPr/>
              <a:t>10/26/2015</a:t>
            </a:fld>
            <a:endParaRPr lang="en-US"/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34C11-D1C2-4213-9619-AEE32B00F2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5" name="Nơi giữ chỗ cho Ngày thá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81259-9F3E-459C-8976-413F670F79C5}" type="datetimeFigureOut">
              <a:rPr lang="en-US" smtClean="0"/>
              <a:pPr/>
              <a:t>10/26/2015</a:t>
            </a:fld>
            <a:endParaRPr lang="en-US"/>
          </a:p>
        </p:txBody>
      </p:sp>
      <p:sp>
        <p:nvSpPr>
          <p:cNvPr id="6" name="Nơi giữ chỗ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Nơi giữ chỗ cho Số hiệu Bản chiế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34C11-D1C2-4213-9619-AEE32B00F2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5" name="Nơi giữ chỗ cho Văn bản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6" name="Nơi giữ chỗ cho Nội dung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7" name="Nơi giữ chỗ cho Ngày tháng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81259-9F3E-459C-8976-413F670F79C5}" type="datetimeFigureOut">
              <a:rPr lang="en-US" smtClean="0"/>
              <a:pPr/>
              <a:t>10/26/2015</a:t>
            </a:fld>
            <a:endParaRPr lang="en-US"/>
          </a:p>
        </p:txBody>
      </p:sp>
      <p:sp>
        <p:nvSpPr>
          <p:cNvPr id="8" name="Nơi giữ chỗ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Nơi giữ chỗ cho Số hiệu Bản chiế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34C11-D1C2-4213-9619-AEE32B00F2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Ngày tháng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81259-9F3E-459C-8976-413F670F79C5}" type="datetimeFigureOut">
              <a:rPr lang="en-US" smtClean="0"/>
              <a:pPr/>
              <a:t>10/26/2015</a:t>
            </a:fld>
            <a:endParaRPr lang="en-US"/>
          </a:p>
        </p:txBody>
      </p:sp>
      <p:sp>
        <p:nvSpPr>
          <p:cNvPr id="4" name="Nơi giữ chỗ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Nơi giữ chỗ cho Số hiệu Bản chiế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34C11-D1C2-4213-9619-AEE32B00F2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ơi giữ chỗ cho Ngày tháng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81259-9F3E-459C-8976-413F670F79C5}" type="datetimeFigureOut">
              <a:rPr lang="en-US" smtClean="0"/>
              <a:pPr/>
              <a:t>10/26/2015</a:t>
            </a:fld>
            <a:endParaRPr lang="en-US"/>
          </a:p>
        </p:txBody>
      </p:sp>
      <p:sp>
        <p:nvSpPr>
          <p:cNvPr id="3" name="Nơi giữ chỗ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Nơi giữ chỗ cho Số hiệu Bản chiế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34C11-D1C2-4213-9619-AEE32B00F2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5" name="Nơi giữ chỗ cho Ngày thá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81259-9F3E-459C-8976-413F670F79C5}" type="datetimeFigureOut">
              <a:rPr lang="en-US" smtClean="0"/>
              <a:pPr/>
              <a:t>10/26/2015</a:t>
            </a:fld>
            <a:endParaRPr lang="en-US"/>
          </a:p>
        </p:txBody>
      </p:sp>
      <p:sp>
        <p:nvSpPr>
          <p:cNvPr id="6" name="Nơi giữ chỗ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Nơi giữ chỗ cho Số hiệu Bản chiế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34C11-D1C2-4213-9619-AEE32B00F2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Hình ảnh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5" name="Nơi giữ chỗ cho Ngày thá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81259-9F3E-459C-8976-413F670F79C5}" type="datetimeFigureOut">
              <a:rPr lang="en-US" smtClean="0"/>
              <a:pPr/>
              <a:t>10/26/2015</a:t>
            </a:fld>
            <a:endParaRPr lang="en-US"/>
          </a:p>
        </p:txBody>
      </p:sp>
      <p:sp>
        <p:nvSpPr>
          <p:cNvPr id="6" name="Nơi giữ chỗ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Nơi giữ chỗ cho Số hiệu Bản chiế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34C11-D1C2-4213-9619-AEE32B00F2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ơi giữ chỗ cho Tiêu đề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881259-9F3E-459C-8976-413F670F79C5}" type="datetimeFigureOut">
              <a:rPr lang="en-US" smtClean="0"/>
              <a:pPr/>
              <a:t>10/26/2015</a:t>
            </a:fld>
            <a:endParaRPr lang="en-US"/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B34C11-D1C2-4213-9619-AEE32B00F24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13.jpeg"/><Relationship Id="rId7" Type="http://schemas.openxmlformats.org/officeDocument/2006/relationships/image" Target="../media/image2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19.jpeg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0.png"/><Relationship Id="rId4" Type="http://schemas.openxmlformats.org/officeDocument/2006/relationships/image" Target="../media/image9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wmf"/><Relationship Id="rId3" Type="http://schemas.openxmlformats.org/officeDocument/2006/relationships/image" Target="../media/image25.png"/><Relationship Id="rId7" Type="http://schemas.openxmlformats.org/officeDocument/2006/relationships/image" Target="../media/image24.wmf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27.jpeg"/><Relationship Id="rId4" Type="http://schemas.openxmlformats.org/officeDocument/2006/relationships/image" Target="../media/image26.jpeg"/><Relationship Id="rId9" Type="http://schemas.openxmlformats.org/officeDocument/2006/relationships/image" Target="../media/image2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5" descr="Picture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94813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 descr="lang hoa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724400"/>
            <a:ext cx="2133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7" descr="lang hoa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10400" y="4724400"/>
            <a:ext cx="2133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6" name="Picture 8" descr="5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7315200" y="0"/>
            <a:ext cx="22860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7" name="Picture 9" descr="5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381000" y="-152400"/>
            <a:ext cx="2009775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8" name="Picture 10" descr="Picture7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-1091653">
            <a:off x="1143000" y="1219200"/>
            <a:ext cx="1066800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9" name="Picture 11" descr="Picture7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-1091653">
            <a:off x="8077200" y="3657600"/>
            <a:ext cx="1066800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0" name="Picture 12" descr="Picture7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-1091653">
            <a:off x="838200" y="4038600"/>
            <a:ext cx="1066800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1" name="Picture 13" descr="Picture7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-1091653">
            <a:off x="6553200" y="990600"/>
            <a:ext cx="1066800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9" name="Picture 14" descr="Picture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705600" y="2209800"/>
            <a:ext cx="1993900" cy="153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80" name="Picture 15" descr="Picture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28600" y="2286000"/>
            <a:ext cx="1993900" cy="153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4" name="Picture 16" descr="Picture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76600" y="533400"/>
            <a:ext cx="1993900" cy="153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67" name="WordArt 19"/>
          <p:cNvSpPr>
            <a:spLocks noChangeArrowheads="1" noChangeShapeType="1" noTextEdit="1"/>
          </p:cNvSpPr>
          <p:nvPr/>
        </p:nvSpPr>
        <p:spPr bwMode="auto">
          <a:xfrm>
            <a:off x="457200" y="2590800"/>
            <a:ext cx="8086725" cy="15144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.VnTime"/>
            </a:endParaRPr>
          </a:p>
        </p:txBody>
      </p:sp>
      <p:pic>
        <p:nvPicPr>
          <p:cNvPr id="7183" name="Picture 21" descr="flowerba[1]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295400" y="6324600"/>
            <a:ext cx="6858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Hình Chữ nhật 15"/>
          <p:cNvSpPr/>
          <p:nvPr/>
        </p:nvSpPr>
        <p:spPr>
          <a:xfrm>
            <a:off x="990600" y="1905000"/>
            <a:ext cx="769620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 err="1" smtClean="0">
                <a:ln w="12700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4400" b="1" cap="none" spc="0" dirty="0" smtClean="0">
                <a:ln w="12700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cap="none" spc="0" dirty="0" err="1" smtClean="0">
                <a:ln w="12700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sz="4400" b="1" cap="none" spc="0" dirty="0" smtClean="0">
                <a:ln w="12700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cap="none" spc="0" dirty="0" err="1" smtClean="0">
                <a:ln w="12700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400" b="1" cap="none" spc="0" dirty="0" smtClean="0">
                <a:ln w="12700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cap="none" spc="0" dirty="0" err="1" smtClean="0">
                <a:ln w="12700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4400" b="1" cap="none" spc="0" dirty="0" smtClean="0">
                <a:ln w="12700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cap="none" spc="0" dirty="0" err="1" smtClean="0">
                <a:ln w="12700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4400" b="1" cap="none" spc="0" dirty="0" smtClean="0">
                <a:ln w="12700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cap="none" spc="0" dirty="0" err="1" smtClean="0">
                <a:ln w="12700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4400" b="1" cap="none" spc="0" dirty="0" smtClean="0">
                <a:ln w="12700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cap="none" spc="0" dirty="0" err="1" smtClean="0">
                <a:ln w="12700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dự</a:t>
            </a:r>
            <a:r>
              <a:rPr lang="en-US" sz="4400" b="1" cap="none" spc="0" dirty="0" smtClean="0">
                <a:ln w="12700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cap="none" spc="0" dirty="0" err="1" smtClean="0">
                <a:ln w="12700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kiểm</a:t>
            </a:r>
            <a:r>
              <a:rPr lang="en-US" sz="4400" b="1" cap="none" spc="0" dirty="0" smtClean="0">
                <a:ln w="12700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cap="none" spc="0" dirty="0" err="1" smtClean="0">
                <a:ln w="12700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tra</a:t>
            </a:r>
            <a:r>
              <a:rPr lang="en-US" sz="4400" b="1" cap="none" spc="0" dirty="0" smtClean="0">
                <a:ln w="12700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cap="none" spc="0" dirty="0" err="1" smtClean="0">
                <a:ln w="12700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4400" b="1" cap="none" spc="0" dirty="0" smtClean="0">
                <a:ln w="12700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cap="none" spc="0" dirty="0" err="1" smtClean="0">
                <a:ln w="12700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4400" b="1" cap="none" spc="0" dirty="0" smtClean="0">
                <a:ln w="12700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cap="none" spc="0" dirty="0" err="1" smtClean="0">
                <a:ln w="12700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4400" b="1" cap="none" spc="0" dirty="0" smtClean="0">
                <a:ln w="12700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cap="none" spc="0" dirty="0" err="1" smtClean="0">
                <a:ln w="12700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năm</a:t>
            </a:r>
            <a:endParaRPr lang="vi-VN" sz="4400" b="1" cap="none" spc="0" dirty="0">
              <a:ln w="12700">
                <a:solidFill>
                  <a:srgbClr val="FFFF00"/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Hộp_Văn_Bản 16"/>
          <p:cNvSpPr txBox="1"/>
          <p:nvPr/>
        </p:nvSpPr>
        <p:spPr>
          <a:xfrm>
            <a:off x="2362200" y="3505200"/>
            <a:ext cx="464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Lê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Vi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2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8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8" dur="2000"/>
                                        <p:tgtEl>
                                          <p:spTgt spid="2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̉nh 3" descr="MT-4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Hình Chữ nhật 4"/>
          <p:cNvSpPr/>
          <p:nvPr/>
        </p:nvSpPr>
        <p:spPr>
          <a:xfrm>
            <a:off x="2743200" y="304800"/>
            <a:ext cx="5791200" cy="169277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19DD6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4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19DD6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19DD6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4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19DD6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1: </a:t>
            </a:r>
          </a:p>
          <a:p>
            <a:pPr algn="ctr"/>
            <a:r>
              <a:rPr lang="en-US" sz="6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19DD6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Ai </a:t>
            </a:r>
            <a:r>
              <a:rPr lang="en-US" sz="60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19DD6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6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19DD6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19DD6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giỏi</a:t>
            </a:r>
            <a:endParaRPr lang="vi-VN" sz="6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19DD64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̉nh 3" descr="chén 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533400"/>
            <a:ext cx="4114800" cy="3962400"/>
          </a:xfrm>
          <a:prstGeom prst="rect">
            <a:avLst/>
          </a:prstGeom>
        </p:spPr>
      </p:pic>
      <p:pic>
        <p:nvPicPr>
          <p:cNvPr id="5" name="Ảnh 4" descr="dĩ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457200"/>
            <a:ext cx="3810001" cy="4038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xit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3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̉nh 3" descr="chảo.jp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52400" y="228600"/>
            <a:ext cx="4648200" cy="3689047"/>
          </a:xfrm>
          <a:prstGeom prst="rect">
            <a:avLst/>
          </a:prstGeom>
        </p:spPr>
      </p:pic>
      <p:pic>
        <p:nvPicPr>
          <p:cNvPr id="5" name="Ảnh 4" descr="nồi cơm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0" y="1981200"/>
            <a:ext cx="4419600" cy="464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xit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>
            <a:alpha val="2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̉nh 3" descr="thiet-ke-ban-an-go-tmba08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800600" cy="5181600"/>
          </a:xfrm>
          <a:prstGeom prst="rect">
            <a:avLst/>
          </a:prstGeom>
        </p:spPr>
      </p:pic>
      <p:pic>
        <p:nvPicPr>
          <p:cNvPr id="6" name="Ảnh 5" descr="tủ đựng chén.jpg"/>
          <p:cNvPicPr>
            <a:picLocks noChangeAspect="1"/>
          </p:cNvPicPr>
          <p:nvPr/>
        </p:nvPicPr>
        <p:blipFill>
          <a:blip r:embed="rId3"/>
          <a:srcRect l="24000" t="288"/>
          <a:stretch>
            <a:fillRect/>
          </a:stretch>
        </p:blipFill>
        <p:spPr>
          <a:xfrm>
            <a:off x="4648200" y="1905000"/>
            <a:ext cx="4495800" cy="4953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̉nh 3" descr="hinh-nen-dong-canh-dong-hoa-co-tuyet-dep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Hình Chữ nhật 4"/>
          <p:cNvSpPr/>
          <p:nvPr/>
        </p:nvSpPr>
        <p:spPr>
          <a:xfrm>
            <a:off x="1600200" y="457200"/>
            <a:ext cx="6694461" cy="1754326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2:</a:t>
            </a:r>
          </a:p>
          <a:p>
            <a:pPr algn="ctr"/>
            <a:r>
              <a:rPr lang="en-US" sz="54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mất</a:t>
            </a:r>
            <a:endParaRPr lang="vi-VN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>
            <a:alpha val="4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̉nh 3" descr="chảo.jpg"/>
          <p:cNvPicPr>
            <a:picLocks noChangeAspect="1"/>
          </p:cNvPicPr>
          <p:nvPr/>
        </p:nvPicPr>
        <p:blipFill>
          <a:blip r:embed="rId2"/>
          <a:srcRect l="2227" t="11111" r="4232" b="2778"/>
          <a:stretch>
            <a:fillRect/>
          </a:stretch>
        </p:blipFill>
        <p:spPr>
          <a:xfrm>
            <a:off x="0" y="228600"/>
            <a:ext cx="3200400" cy="2362200"/>
          </a:xfrm>
          <a:prstGeom prst="rect">
            <a:avLst/>
          </a:prstGeom>
        </p:spPr>
      </p:pic>
      <p:pic>
        <p:nvPicPr>
          <p:cNvPr id="5" name="Ảnh 4" descr="nồi cơm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6600" y="304800"/>
            <a:ext cx="3235722" cy="2286000"/>
          </a:xfrm>
          <a:prstGeom prst="rect">
            <a:avLst/>
          </a:prstGeom>
        </p:spPr>
      </p:pic>
      <p:pic>
        <p:nvPicPr>
          <p:cNvPr id="6" name="Ảnh 5" descr="chén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3200" y="304800"/>
            <a:ext cx="2590800" cy="2371725"/>
          </a:xfrm>
          <a:prstGeom prst="rect">
            <a:avLst/>
          </a:prstGeom>
        </p:spPr>
      </p:pic>
      <p:pic>
        <p:nvPicPr>
          <p:cNvPr id="7" name="Ảnh 6" descr="dĩa.jpg"/>
          <p:cNvPicPr>
            <a:picLocks noChangeAspect="1"/>
          </p:cNvPicPr>
          <p:nvPr/>
        </p:nvPicPr>
        <p:blipFill>
          <a:blip r:embed="rId5"/>
          <a:srcRect t="6612" r="-6841" b="-5785"/>
          <a:stretch>
            <a:fillRect/>
          </a:stretch>
        </p:blipFill>
        <p:spPr>
          <a:xfrm>
            <a:off x="0" y="2743200"/>
            <a:ext cx="3124200" cy="2286000"/>
          </a:xfrm>
          <a:prstGeom prst="rect">
            <a:avLst/>
          </a:prstGeom>
        </p:spPr>
      </p:pic>
      <p:pic>
        <p:nvPicPr>
          <p:cNvPr id="8" name="Ảnh 7" descr="thiet-ke-ban-an-go-tmba081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71800" y="2743200"/>
            <a:ext cx="3200400" cy="2362200"/>
          </a:xfrm>
          <a:prstGeom prst="rect">
            <a:avLst/>
          </a:prstGeom>
        </p:spPr>
      </p:pic>
      <p:pic>
        <p:nvPicPr>
          <p:cNvPr id="9" name="Ảnh 8" descr="tủ đựng chén.jpg"/>
          <p:cNvPicPr>
            <a:picLocks noChangeAspect="1"/>
          </p:cNvPicPr>
          <p:nvPr/>
        </p:nvPicPr>
        <p:blipFill>
          <a:blip r:embed="rId7"/>
          <a:srcRect l="36800" t="2477" r="16800"/>
          <a:stretch>
            <a:fillRect/>
          </a:stretch>
        </p:blipFill>
        <p:spPr>
          <a:xfrm>
            <a:off x="6477000" y="2819400"/>
            <a:ext cx="2438400" cy="3733800"/>
          </a:xfrm>
          <a:prstGeom prst="rect">
            <a:avLst/>
          </a:prstGeom>
        </p:spPr>
      </p:pic>
      <p:pic>
        <p:nvPicPr>
          <p:cNvPr id="10" name="Ảnh 9" descr="dao.jpg"/>
          <p:cNvPicPr>
            <a:picLocks noChangeAspect="1"/>
          </p:cNvPicPr>
          <p:nvPr/>
        </p:nvPicPr>
        <p:blipFill>
          <a:blip r:embed="rId8"/>
          <a:srcRect b="9605"/>
          <a:stretch>
            <a:fillRect/>
          </a:stretch>
        </p:blipFill>
        <p:spPr>
          <a:xfrm>
            <a:off x="0" y="5105400"/>
            <a:ext cx="3657600" cy="1752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xit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xit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7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ơi giữ chỗ cho Nội dung 3" descr="hinh-nen-dep-2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Hình Chữ nhật 4"/>
          <p:cNvSpPr/>
          <p:nvPr/>
        </p:nvSpPr>
        <p:spPr>
          <a:xfrm>
            <a:off x="762000" y="1143000"/>
            <a:ext cx="7924801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12700">
                  <a:solidFill>
                    <a:srgbClr val="00B05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5400" b="1" cap="none" spc="0" dirty="0" smtClean="0">
                <a:ln w="12700">
                  <a:solidFill>
                    <a:srgbClr val="00B05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cap="none" spc="0" dirty="0" err="1" smtClean="0">
                <a:ln w="12700">
                  <a:solidFill>
                    <a:srgbClr val="00B05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5400" b="1" cap="none" spc="0" dirty="0" smtClean="0">
                <a:ln w="12700">
                  <a:solidFill>
                    <a:srgbClr val="00B05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3: </a:t>
            </a:r>
          </a:p>
          <a:p>
            <a:pPr algn="ctr"/>
            <a:r>
              <a:rPr lang="en-US" sz="5400" b="1" cap="none" spc="0" dirty="0" err="1" smtClean="0">
                <a:ln w="12700">
                  <a:solidFill>
                    <a:srgbClr val="00B05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5400" b="1" cap="none" spc="0" dirty="0" smtClean="0">
                <a:ln w="12700">
                  <a:solidFill>
                    <a:srgbClr val="00B05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cap="none" spc="0" dirty="0" err="1" smtClean="0">
                <a:ln w="12700">
                  <a:solidFill>
                    <a:srgbClr val="00B05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5400" b="1" cap="none" spc="0" dirty="0" smtClean="0">
                <a:ln w="12700">
                  <a:solidFill>
                    <a:srgbClr val="00B05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cap="none" spc="0" dirty="0" err="1" smtClean="0">
                <a:ln w="12700">
                  <a:solidFill>
                    <a:srgbClr val="00B05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5400" b="1" cap="none" spc="0" dirty="0" smtClean="0">
                <a:ln w="12700">
                  <a:solidFill>
                    <a:srgbClr val="00B05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cap="none" spc="0" dirty="0" err="1" smtClean="0">
                <a:ln w="12700">
                  <a:solidFill>
                    <a:srgbClr val="00B05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nhóm</a:t>
            </a:r>
            <a:endParaRPr lang="vi-VN" sz="5400" b="1" cap="none" spc="0" dirty="0">
              <a:ln w="12700">
                <a:solidFill>
                  <a:srgbClr val="00B050"/>
                </a:solidFill>
                <a:prstDash val="solid"/>
              </a:ln>
              <a:solidFill>
                <a:srgbClr val="FF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̉nh 3" descr="hinh-nen-powerpoint-dep-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Hình Chữ nhật 4"/>
          <p:cNvSpPr/>
          <p:nvPr/>
        </p:nvSpPr>
        <p:spPr>
          <a:xfrm>
            <a:off x="1371600" y="838200"/>
            <a:ext cx="6844952" cy="1754326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thúc</a:t>
            </a:r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:</a:t>
            </a:r>
          </a:p>
          <a:p>
            <a:pPr algn="ctr"/>
            <a:r>
              <a:rPr lang="en-US" sz="5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tuyên</a:t>
            </a:r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dương</a:t>
            </a:r>
            <a:endParaRPr lang="vi-VN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checker dir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̉nh 3" descr="2a90249b3b9f6bedc9be56ee3a9ff73d_38455493-wallpaperca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Hình Chữ nhật 4"/>
          <p:cNvSpPr/>
          <p:nvPr/>
        </p:nvSpPr>
        <p:spPr>
          <a:xfrm>
            <a:off x="457200" y="685800"/>
            <a:ext cx="84582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54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cap="none" spc="0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54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cap="none" spc="0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54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cap="none" spc="0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54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cap="none" spc="0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54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cap="none" spc="0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54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cap="none" spc="0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dự</a:t>
            </a:r>
            <a:endParaRPr lang="vi-VN" sz="5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comb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THIẾT KẾ G.AN ĐIỆN TỬ\02 - Thu Vien Ho Tro Thiet Ke Giao An Dien Tu\12 - Hinh Anh - Anh Nen\Anh Nen PMSV (79)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Hình Chữ nhật 4"/>
          <p:cNvSpPr/>
          <p:nvPr/>
        </p:nvSpPr>
        <p:spPr>
          <a:xfrm>
            <a:off x="762000" y="1905000"/>
            <a:ext cx="7802376" cy="22860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">
              <a:avLst/>
            </a:prstTxWarp>
            <a:spAutoFit/>
          </a:bodyPr>
          <a:lstStyle/>
          <a:p>
            <a:pPr algn="ctr"/>
            <a:r>
              <a:rPr lang="en-US" sz="5400" b="1" dirty="0" err="1" smtClean="0">
                <a:ln w="12700">
                  <a:solidFill>
                    <a:srgbClr val="00B05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Đồ</a:t>
            </a:r>
            <a:r>
              <a:rPr lang="en-US" sz="5400" b="1" dirty="0" smtClean="0">
                <a:ln w="12700">
                  <a:solidFill>
                    <a:srgbClr val="00B05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2700">
                  <a:solidFill>
                    <a:srgbClr val="00B05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dùng</a:t>
            </a:r>
            <a:r>
              <a:rPr lang="en-US" sz="5400" b="1" dirty="0" smtClean="0">
                <a:ln w="12700">
                  <a:solidFill>
                    <a:srgbClr val="00B05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2700">
                  <a:solidFill>
                    <a:srgbClr val="00B05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trong</a:t>
            </a:r>
            <a:r>
              <a:rPr lang="en-US" sz="5400" b="1" dirty="0" smtClean="0">
                <a:ln w="12700">
                  <a:solidFill>
                    <a:srgbClr val="00B05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2700">
                  <a:solidFill>
                    <a:srgbClr val="00B05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nhà</a:t>
            </a:r>
            <a:r>
              <a:rPr lang="en-US" sz="5400" b="1" dirty="0" smtClean="0">
                <a:ln w="12700">
                  <a:solidFill>
                    <a:srgbClr val="00B05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2700">
                  <a:solidFill>
                    <a:srgbClr val="00B05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bếp</a:t>
            </a:r>
            <a:endParaRPr lang="en-US" sz="5400" b="1" dirty="0" smtClean="0">
              <a:ln w="12700">
                <a:solidFill>
                  <a:srgbClr val="00B050"/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r>
              <a:rPr lang="en-US" sz="5400" b="1" cap="none" spc="0" dirty="0" err="1" smtClean="0">
                <a:ln w="12700">
                  <a:solidFill>
                    <a:srgbClr val="00B05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Lớp</a:t>
            </a:r>
            <a:r>
              <a:rPr lang="en-US" sz="5400" b="1" cap="none" spc="0" dirty="0" smtClean="0">
                <a:ln w="12700">
                  <a:solidFill>
                    <a:srgbClr val="00B05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: </a:t>
            </a:r>
            <a:r>
              <a:rPr lang="en-US" sz="5400" b="1" cap="none" spc="0" dirty="0" err="1" smtClean="0">
                <a:ln w="12700">
                  <a:solidFill>
                    <a:srgbClr val="00B05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bé</a:t>
            </a:r>
            <a:r>
              <a:rPr lang="en-US" sz="5400" b="1" cap="none" spc="0" dirty="0" smtClean="0">
                <a:ln w="12700">
                  <a:solidFill>
                    <a:srgbClr val="00B05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2</a:t>
            </a:r>
            <a:endParaRPr lang="vi-VN" sz="5400" b="1" cap="none" spc="0" dirty="0">
              <a:ln w="12700">
                <a:solidFill>
                  <a:srgbClr val="00B050"/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THIẾT KẾ G.AN ĐIỆN TỬ\02 - Thu Vien Ho Tro Thiet Ke Giao An Dien Tu\12 - Hinh Anh - Anh Nen\Anh Nen PMSV (78)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Hình Chữ nhật 4"/>
          <p:cNvSpPr/>
          <p:nvPr/>
        </p:nvSpPr>
        <p:spPr>
          <a:xfrm>
            <a:off x="914400" y="1219200"/>
            <a:ext cx="6858000" cy="2514600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Wave2">
              <a:avLst/>
            </a:prstTxWarp>
            <a:spAutoFit/>
          </a:bodyPr>
          <a:lstStyle/>
          <a:p>
            <a:pPr algn="ctr"/>
            <a:r>
              <a:rPr lang="en-US" sz="4400" b="1" cap="none" spc="0" dirty="0" smtClean="0">
                <a:ln w="18000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CÔ CÙNG CẢ LỚP ĐỌC ĐỒNG DAO: </a:t>
            </a:r>
          </a:p>
          <a:p>
            <a:pPr algn="ctr"/>
            <a:r>
              <a:rPr lang="en-US" sz="4400" b="1" cap="none" spc="0" dirty="0" smtClean="0">
                <a:ln w="18000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ĐI CẦU ĐI QUÁN</a:t>
            </a:r>
            <a:endParaRPr lang="vi-VN" sz="4400" b="1" cap="none" spc="0" dirty="0">
              <a:ln w="18000">
                <a:solidFill>
                  <a:srgbClr val="FFFF00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Administrator\My Documents\HÌNH NỀN 2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Hình Chữ nhật 4"/>
          <p:cNvSpPr/>
          <p:nvPr/>
        </p:nvSpPr>
        <p:spPr>
          <a:xfrm>
            <a:off x="228600" y="2438400"/>
            <a:ext cx="8610600" cy="167640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CÔ VÀ CẢ LỚP CÙNG ĐI </a:t>
            </a:r>
          </a:p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SIÊU THỊ</a:t>
            </a:r>
            <a:endParaRPr lang="vi-VN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Contradanza-VanessaMae_3wf9h_hq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226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6415"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Biet%20thu%20(8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Hình Chữ nhật 6"/>
          <p:cNvSpPr/>
          <p:nvPr/>
        </p:nvSpPr>
        <p:spPr>
          <a:xfrm>
            <a:off x="1600200" y="5715000"/>
            <a:ext cx="5334000" cy="91440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54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an</a:t>
            </a:r>
            <a:endParaRPr lang="vi-VN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2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̉nh 3" descr="chả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304800"/>
            <a:ext cx="3733800" cy="2209800"/>
          </a:xfrm>
          <a:prstGeom prst="rect">
            <a:avLst/>
          </a:prstGeom>
        </p:spPr>
      </p:pic>
      <p:pic>
        <p:nvPicPr>
          <p:cNvPr id="5" name="Ảnh 4" descr="nồi cơm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152399"/>
            <a:ext cx="3581400" cy="2362201"/>
          </a:xfrm>
          <a:prstGeom prst="rect">
            <a:avLst/>
          </a:prstGeom>
        </p:spPr>
      </p:pic>
      <p:pic>
        <p:nvPicPr>
          <p:cNvPr id="6" name="Ảnh 5" descr="bep-gas-am-faster-fs-370s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4191000"/>
            <a:ext cx="4572000" cy="2362200"/>
          </a:xfrm>
          <a:prstGeom prst="rect">
            <a:avLst/>
          </a:prstGeom>
        </p:spPr>
      </p:pic>
      <p:pic>
        <p:nvPicPr>
          <p:cNvPr id="7" name="Ảnh 6" descr="NỒI CƠM ĐIỆN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6400" y="3733800"/>
            <a:ext cx="3124200" cy="2667000"/>
          </a:xfrm>
          <a:prstGeom prst="rect">
            <a:avLst/>
          </a:prstGeom>
        </p:spPr>
      </p:pic>
      <p:sp>
        <p:nvSpPr>
          <p:cNvPr id="8" name="Hình Chữ nhật 7"/>
          <p:cNvSpPr/>
          <p:nvPr/>
        </p:nvSpPr>
        <p:spPr>
          <a:xfrm>
            <a:off x="1828800" y="2743200"/>
            <a:ext cx="54102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nấu</a:t>
            </a:r>
            <a:endParaRPr lang="vi-VN" sz="5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70C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>
            <a:alpha val="4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̉nh 3" descr="ché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52400"/>
            <a:ext cx="2667000" cy="2438400"/>
          </a:xfrm>
          <a:prstGeom prst="rect">
            <a:avLst/>
          </a:prstGeom>
        </p:spPr>
      </p:pic>
      <p:pic>
        <p:nvPicPr>
          <p:cNvPr id="5" name="Ảnh 4" descr="tô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304800"/>
            <a:ext cx="3276600" cy="2286000"/>
          </a:xfrm>
          <a:prstGeom prst="rect">
            <a:avLst/>
          </a:prstGeom>
        </p:spPr>
      </p:pic>
      <p:pic>
        <p:nvPicPr>
          <p:cNvPr id="6" name="Ảnh 5" descr="muỗng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3886200"/>
            <a:ext cx="2971800" cy="2514600"/>
          </a:xfrm>
          <a:prstGeom prst="rect">
            <a:avLst/>
          </a:prstGeom>
        </p:spPr>
      </p:pic>
      <p:pic>
        <p:nvPicPr>
          <p:cNvPr id="7" name="Ảnh 6" descr="dĩa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4800" y="3886200"/>
            <a:ext cx="3352800" cy="2438400"/>
          </a:xfrm>
          <a:prstGeom prst="rect">
            <a:avLst/>
          </a:prstGeom>
        </p:spPr>
      </p:pic>
      <p:sp>
        <p:nvSpPr>
          <p:cNvPr id="8" name="Hình Chữ nhật 7"/>
          <p:cNvSpPr/>
          <p:nvPr/>
        </p:nvSpPr>
        <p:spPr>
          <a:xfrm>
            <a:off x="609600" y="2743200"/>
            <a:ext cx="78486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đựng</a:t>
            </a:r>
            <a:r>
              <a:rPr lang="en-US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ăn</a:t>
            </a:r>
            <a:endParaRPr lang="vi-VN" sz="5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5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̉nh 3" descr="máy giặ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3429000"/>
            <a:ext cx="3200400" cy="3200400"/>
          </a:xfrm>
          <a:prstGeom prst="rect">
            <a:avLst/>
          </a:prstGeom>
        </p:spPr>
      </p:pic>
      <p:pic>
        <p:nvPicPr>
          <p:cNvPr id="5" name="Ảnh 4" descr="tủ lnhj 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7400" y="381000"/>
            <a:ext cx="1981200" cy="2971800"/>
          </a:xfrm>
          <a:prstGeom prst="rect">
            <a:avLst/>
          </a:prstGeom>
        </p:spPr>
      </p:pic>
      <p:pic>
        <p:nvPicPr>
          <p:cNvPr id="6" name="Ảnh 5" descr="thiet-ke-ban-an-go-tmba08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799" y="380999"/>
            <a:ext cx="3733801" cy="2865475"/>
          </a:xfrm>
          <a:prstGeom prst="rect">
            <a:avLst/>
          </a:prstGeom>
        </p:spPr>
      </p:pic>
      <p:pic>
        <p:nvPicPr>
          <p:cNvPr id="7" name="Ảnh 6" descr="tủ đựng chén.jpg"/>
          <p:cNvPicPr>
            <a:picLocks noChangeAspect="1"/>
          </p:cNvPicPr>
          <p:nvPr/>
        </p:nvPicPr>
        <p:blipFill rotWithShape="1">
          <a:blip r:embed="rId5"/>
          <a:srcRect l="35940" r="13123"/>
          <a:stretch/>
        </p:blipFill>
        <p:spPr>
          <a:xfrm>
            <a:off x="5721926" y="3429000"/>
            <a:ext cx="2493819" cy="3429000"/>
          </a:xfrm>
          <a:prstGeom prst="rect">
            <a:avLst/>
          </a:prstGeom>
        </p:spPr>
      </p:pic>
      <p:sp>
        <p:nvSpPr>
          <p:cNvPr id="8" name="Hình Chữ nhật 7"/>
          <p:cNvSpPr/>
          <p:nvPr/>
        </p:nvSpPr>
        <p:spPr>
          <a:xfrm>
            <a:off x="1676400" y="2967334"/>
            <a:ext cx="6096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3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Đồ</a:t>
            </a:r>
            <a:r>
              <a:rPr lang="en-US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3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3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dùng</a:t>
            </a:r>
            <a:r>
              <a:rPr lang="en-US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3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3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sinh</a:t>
            </a:r>
            <a:r>
              <a:rPr lang="en-US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3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3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hoạt</a:t>
            </a:r>
            <a:endParaRPr lang="vi-VN" sz="5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accent3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2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WordArt 4"/>
          <p:cNvSpPr>
            <a:spLocks noChangeArrowheads="1" noChangeShapeType="1" noTextEdit="1"/>
          </p:cNvSpPr>
          <p:nvPr/>
        </p:nvSpPr>
        <p:spPr bwMode="auto">
          <a:xfrm>
            <a:off x="990600" y="2362200"/>
            <a:ext cx="7115175" cy="1905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.VnTimeH"/>
              </a:rPr>
              <a:t>Trß ch¬i «n luyÖn cñng cè</a:t>
            </a:r>
          </a:p>
        </p:txBody>
      </p:sp>
      <p:pic>
        <p:nvPicPr>
          <p:cNvPr id="8195" name="Picture 5" descr="Bauernba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81200" y="5434013"/>
            <a:ext cx="5181600" cy="142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6" descr="A021020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AFAFD"/>
              </a:clrFrom>
              <a:clrTo>
                <a:srgbClr val="FAFAFD">
                  <a:alpha val="0"/>
                </a:srgbClr>
              </a:clrTo>
            </a:clrChange>
            <a:lum contrast="48000"/>
          </a:blip>
          <a:srcRect/>
          <a:stretch>
            <a:fillRect/>
          </a:stretch>
        </p:blipFill>
        <p:spPr bwMode="auto">
          <a:xfrm>
            <a:off x="7696200" y="0"/>
            <a:ext cx="14478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7" descr="A021020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AFAFD"/>
              </a:clrFrom>
              <a:clrTo>
                <a:srgbClr val="FAFAFD">
                  <a:alpha val="0"/>
                </a:srgbClr>
              </a:clrTo>
            </a:clrChange>
            <a:lum contrast="48000"/>
          </a:blip>
          <a:srcRect/>
          <a:stretch>
            <a:fillRect/>
          </a:stretch>
        </p:blipFill>
        <p:spPr bwMode="auto">
          <a:xfrm>
            <a:off x="0" y="3581400"/>
            <a:ext cx="17526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198" name="Object 10"/>
          <p:cNvGraphicFramePr>
            <a:graphicFrameLocks noGrp="1" noChangeAspect="1"/>
          </p:cNvGraphicFramePr>
          <p:nvPr>
            <p:ph sz="half" idx="2"/>
          </p:nvPr>
        </p:nvGraphicFramePr>
        <p:xfrm>
          <a:off x="7145338" y="4648200"/>
          <a:ext cx="1998662" cy="220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name="Clip" r:id="rId6" imgW="1999793" imgH="1831543" progId="">
                  <p:embed/>
                </p:oleObj>
              </mc:Choice>
              <mc:Fallback>
                <p:oleObj name="Clip" r:id="rId6" imgW="1999793" imgH="1831543" progId="">
                  <p:embed/>
                  <p:pic>
                    <p:nvPicPr>
                      <p:cNvPr id="0" name="Picture 5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45338" y="4648200"/>
                        <a:ext cx="1998662" cy="2209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199" name="Picture 14" descr="POINSET2"/>
          <p:cNvPicPr>
            <a:picLocks noGrp="1" noChangeAspect="1" noChangeArrowheads="1"/>
          </p:cNvPicPr>
          <p:nvPr>
            <p:ph type="title"/>
          </p:nvPr>
        </p:nvPicPr>
        <p:blipFill>
          <a:blip r:embed="rId8"/>
          <a:srcRect/>
          <a:stretch>
            <a:fillRect/>
          </a:stretch>
        </p:blipFill>
        <p:spPr>
          <a:xfrm>
            <a:off x="0" y="0"/>
            <a:ext cx="2667000" cy="2362200"/>
          </a:xfrm>
          <a:noFill/>
        </p:spPr>
      </p:pic>
      <p:pic>
        <p:nvPicPr>
          <p:cNvPr id="8200" name="Picture 15" descr="100023_241404448_pispxdfa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514600" y="533400"/>
            <a:ext cx="12192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1" name="Picture 16" descr="100023_241404448_pispxdfa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867400" y="685800"/>
            <a:ext cx="12192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2" name="Picture 17" descr="100023_241404448_pispxdfa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267200" y="685800"/>
            <a:ext cx="12192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hủ đề của Office">
  <a:themeElements>
    <a:clrScheme name="Văn phòng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332</TotalTime>
  <Words>112</Words>
  <Application>Microsoft Office PowerPoint</Application>
  <PresentationFormat>On-screen Show (4:3)</PresentationFormat>
  <Paragraphs>22</Paragraphs>
  <Slides>18</Slides>
  <Notes>0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0" baseType="lpstr">
      <vt:lpstr>Chủ đề của Office</vt:lpstr>
      <vt:lpstr>Clip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 Inc.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Bản chiếu 1</dc:title>
  <dc:creator>Home</dc:creator>
  <cp:lastModifiedBy>Admin</cp:lastModifiedBy>
  <cp:revision>40</cp:revision>
  <dcterms:created xsi:type="dcterms:W3CDTF">2015-10-21T16:43:50Z</dcterms:created>
  <dcterms:modified xsi:type="dcterms:W3CDTF">2015-10-26T02:12:30Z</dcterms:modified>
</cp:coreProperties>
</file>