
<file path=[Content_Types].xml><?xml version="1.0" encoding="utf-8"?>
<Types xmlns="http://schemas.openxmlformats.org/package/2006/content-types">
  <Default Extension="png" ContentType="image/png"/>
  <Default Extension="m4a" ContentType="audio/unknown"/>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9" r:id="rId3"/>
    <p:sldId id="260" r:id="rId4"/>
    <p:sldId id="256" r:id="rId5"/>
    <p:sldId id="258"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80" d="100"/>
          <a:sy n="80" d="100"/>
        </p:scale>
        <p:origin x="-936" y="-3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130E78-A337-42A4-9E23-BEEBCEB972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EE1A045B-2895-43E1-B577-8DB0CBA8EF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2A66A6A-94B7-4A74-8484-F6B202C8803B}"/>
              </a:ext>
            </a:extLst>
          </p:cNvPr>
          <p:cNvSpPr>
            <a:spLocks noGrp="1"/>
          </p:cNvSpPr>
          <p:nvPr>
            <p:ph type="dt" sz="half" idx="10"/>
          </p:nvPr>
        </p:nvSpPr>
        <p:spPr/>
        <p:txBody>
          <a:bodyPr/>
          <a:lstStyle/>
          <a:p>
            <a:fld id="{9EA5FE02-2B59-4958-AA49-DDD4A6B09D90}" type="datetimeFigureOut">
              <a:rPr lang="en-US" smtClean="0"/>
              <a:t>1/16/2023</a:t>
            </a:fld>
            <a:endParaRPr lang="en-US"/>
          </a:p>
        </p:txBody>
      </p:sp>
      <p:sp>
        <p:nvSpPr>
          <p:cNvPr id="5" name="Footer Placeholder 4">
            <a:extLst>
              <a:ext uri="{FF2B5EF4-FFF2-40B4-BE49-F238E27FC236}">
                <a16:creationId xmlns:a16="http://schemas.microsoft.com/office/drawing/2014/main" xmlns="" id="{519E2C89-97DD-4CD2-ACF3-5B198B5353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8A617C1-A8B7-402C-BA21-E856F7E8ADCA}"/>
              </a:ext>
            </a:extLst>
          </p:cNvPr>
          <p:cNvSpPr>
            <a:spLocks noGrp="1"/>
          </p:cNvSpPr>
          <p:nvPr>
            <p:ph type="sldNum" sz="quarter" idx="12"/>
          </p:nvPr>
        </p:nvSpPr>
        <p:spPr/>
        <p:txBody>
          <a:bodyPr/>
          <a:lstStyle/>
          <a:p>
            <a:fld id="{8102E44D-AF0C-418C-906B-0691B0C2E5A2}" type="slidenum">
              <a:rPr lang="en-US" smtClean="0"/>
              <a:t>‹#›</a:t>
            </a:fld>
            <a:endParaRPr lang="en-US"/>
          </a:p>
        </p:txBody>
      </p:sp>
    </p:spTree>
    <p:extLst>
      <p:ext uri="{BB962C8B-B14F-4D97-AF65-F5344CB8AC3E}">
        <p14:creationId xmlns:p14="http://schemas.microsoft.com/office/powerpoint/2010/main" val="22020992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743E584-F253-4BF0-9F13-1AB8F27DAFF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46B0E8D-082A-44C0-A761-E80EAFC96EA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0BB2846-8F45-4F19-8FA8-E34D9C08AC62}"/>
              </a:ext>
            </a:extLst>
          </p:cNvPr>
          <p:cNvSpPr>
            <a:spLocks noGrp="1"/>
          </p:cNvSpPr>
          <p:nvPr>
            <p:ph type="dt" sz="half" idx="10"/>
          </p:nvPr>
        </p:nvSpPr>
        <p:spPr/>
        <p:txBody>
          <a:bodyPr/>
          <a:lstStyle/>
          <a:p>
            <a:fld id="{9EA5FE02-2B59-4958-AA49-DDD4A6B09D90}" type="datetimeFigureOut">
              <a:rPr lang="en-US" smtClean="0"/>
              <a:t>1/16/2023</a:t>
            </a:fld>
            <a:endParaRPr lang="en-US"/>
          </a:p>
        </p:txBody>
      </p:sp>
      <p:sp>
        <p:nvSpPr>
          <p:cNvPr id="5" name="Footer Placeholder 4">
            <a:extLst>
              <a:ext uri="{FF2B5EF4-FFF2-40B4-BE49-F238E27FC236}">
                <a16:creationId xmlns:a16="http://schemas.microsoft.com/office/drawing/2014/main" xmlns="" id="{C95ED4AB-47DD-4EAF-B674-56E930912E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8E68F80-758A-4866-99F7-DC005571F89F}"/>
              </a:ext>
            </a:extLst>
          </p:cNvPr>
          <p:cNvSpPr>
            <a:spLocks noGrp="1"/>
          </p:cNvSpPr>
          <p:nvPr>
            <p:ph type="sldNum" sz="quarter" idx="12"/>
          </p:nvPr>
        </p:nvSpPr>
        <p:spPr/>
        <p:txBody>
          <a:bodyPr/>
          <a:lstStyle/>
          <a:p>
            <a:fld id="{8102E44D-AF0C-418C-906B-0691B0C2E5A2}" type="slidenum">
              <a:rPr lang="en-US" smtClean="0"/>
              <a:t>‹#›</a:t>
            </a:fld>
            <a:endParaRPr lang="en-US"/>
          </a:p>
        </p:txBody>
      </p:sp>
    </p:spTree>
    <p:extLst>
      <p:ext uri="{BB962C8B-B14F-4D97-AF65-F5344CB8AC3E}">
        <p14:creationId xmlns:p14="http://schemas.microsoft.com/office/powerpoint/2010/main" val="3964602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76DBE5F-79F9-4EFA-8BAA-C848FE2B688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B6AEAA9-1FBA-4CD3-8667-3E8EFAF27EE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8368C01-6AC8-4F38-B9B8-B1AF5DFD75D5}"/>
              </a:ext>
            </a:extLst>
          </p:cNvPr>
          <p:cNvSpPr>
            <a:spLocks noGrp="1"/>
          </p:cNvSpPr>
          <p:nvPr>
            <p:ph type="dt" sz="half" idx="10"/>
          </p:nvPr>
        </p:nvSpPr>
        <p:spPr/>
        <p:txBody>
          <a:bodyPr/>
          <a:lstStyle/>
          <a:p>
            <a:fld id="{9EA5FE02-2B59-4958-AA49-DDD4A6B09D90}" type="datetimeFigureOut">
              <a:rPr lang="en-US" smtClean="0"/>
              <a:t>1/16/2023</a:t>
            </a:fld>
            <a:endParaRPr lang="en-US"/>
          </a:p>
        </p:txBody>
      </p:sp>
      <p:sp>
        <p:nvSpPr>
          <p:cNvPr id="5" name="Footer Placeholder 4">
            <a:extLst>
              <a:ext uri="{FF2B5EF4-FFF2-40B4-BE49-F238E27FC236}">
                <a16:creationId xmlns:a16="http://schemas.microsoft.com/office/drawing/2014/main" xmlns="" id="{F8C4DC73-15FC-48D4-A0D0-E810BA6D16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7FB5774-D7F5-428B-819F-C6B4974AA754}"/>
              </a:ext>
            </a:extLst>
          </p:cNvPr>
          <p:cNvSpPr>
            <a:spLocks noGrp="1"/>
          </p:cNvSpPr>
          <p:nvPr>
            <p:ph type="sldNum" sz="quarter" idx="12"/>
          </p:nvPr>
        </p:nvSpPr>
        <p:spPr/>
        <p:txBody>
          <a:bodyPr/>
          <a:lstStyle/>
          <a:p>
            <a:fld id="{8102E44D-AF0C-418C-906B-0691B0C2E5A2}" type="slidenum">
              <a:rPr lang="en-US" smtClean="0"/>
              <a:t>‹#›</a:t>
            </a:fld>
            <a:endParaRPr lang="en-US"/>
          </a:p>
        </p:txBody>
      </p:sp>
    </p:spTree>
    <p:extLst>
      <p:ext uri="{BB962C8B-B14F-4D97-AF65-F5344CB8AC3E}">
        <p14:creationId xmlns:p14="http://schemas.microsoft.com/office/powerpoint/2010/main" val="1982694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BA7B3D-06C3-47A8-90A8-4D2053AB97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1FF22B4-839A-4EE9-8B7D-3BB1E6A8D2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5F3DCBE-C765-4E23-87E4-8CAFD3EECF6A}"/>
              </a:ext>
            </a:extLst>
          </p:cNvPr>
          <p:cNvSpPr>
            <a:spLocks noGrp="1"/>
          </p:cNvSpPr>
          <p:nvPr>
            <p:ph type="dt" sz="half" idx="10"/>
          </p:nvPr>
        </p:nvSpPr>
        <p:spPr/>
        <p:txBody>
          <a:bodyPr/>
          <a:lstStyle/>
          <a:p>
            <a:fld id="{9EA5FE02-2B59-4958-AA49-DDD4A6B09D90}" type="datetimeFigureOut">
              <a:rPr lang="en-US" smtClean="0"/>
              <a:t>1/16/2023</a:t>
            </a:fld>
            <a:endParaRPr lang="en-US"/>
          </a:p>
        </p:txBody>
      </p:sp>
      <p:sp>
        <p:nvSpPr>
          <p:cNvPr id="5" name="Footer Placeholder 4">
            <a:extLst>
              <a:ext uri="{FF2B5EF4-FFF2-40B4-BE49-F238E27FC236}">
                <a16:creationId xmlns:a16="http://schemas.microsoft.com/office/drawing/2014/main" xmlns="" id="{63496D84-D9EF-4745-A4B5-07F7BD69C5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736297C-7273-408E-A5E2-85D80A134225}"/>
              </a:ext>
            </a:extLst>
          </p:cNvPr>
          <p:cNvSpPr>
            <a:spLocks noGrp="1"/>
          </p:cNvSpPr>
          <p:nvPr>
            <p:ph type="sldNum" sz="quarter" idx="12"/>
          </p:nvPr>
        </p:nvSpPr>
        <p:spPr/>
        <p:txBody>
          <a:bodyPr/>
          <a:lstStyle/>
          <a:p>
            <a:fld id="{8102E44D-AF0C-418C-906B-0691B0C2E5A2}" type="slidenum">
              <a:rPr lang="en-US" smtClean="0"/>
              <a:t>‹#›</a:t>
            </a:fld>
            <a:endParaRPr lang="en-US"/>
          </a:p>
        </p:txBody>
      </p:sp>
    </p:spTree>
    <p:extLst>
      <p:ext uri="{BB962C8B-B14F-4D97-AF65-F5344CB8AC3E}">
        <p14:creationId xmlns:p14="http://schemas.microsoft.com/office/powerpoint/2010/main" val="3547407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162E1E-5E30-4D22-B81F-4269286DB03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AD46397D-5AE5-4C69-A998-9F786104DC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9114C4F-3B5D-414C-A5E2-AB73A4F09418}"/>
              </a:ext>
            </a:extLst>
          </p:cNvPr>
          <p:cNvSpPr>
            <a:spLocks noGrp="1"/>
          </p:cNvSpPr>
          <p:nvPr>
            <p:ph type="dt" sz="half" idx="10"/>
          </p:nvPr>
        </p:nvSpPr>
        <p:spPr/>
        <p:txBody>
          <a:bodyPr/>
          <a:lstStyle/>
          <a:p>
            <a:fld id="{9EA5FE02-2B59-4958-AA49-DDD4A6B09D90}" type="datetimeFigureOut">
              <a:rPr lang="en-US" smtClean="0"/>
              <a:t>1/16/2023</a:t>
            </a:fld>
            <a:endParaRPr lang="en-US"/>
          </a:p>
        </p:txBody>
      </p:sp>
      <p:sp>
        <p:nvSpPr>
          <p:cNvPr id="5" name="Footer Placeholder 4">
            <a:extLst>
              <a:ext uri="{FF2B5EF4-FFF2-40B4-BE49-F238E27FC236}">
                <a16:creationId xmlns:a16="http://schemas.microsoft.com/office/drawing/2014/main" xmlns="" id="{F033E423-7A17-41CB-91DE-29541F7138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3DE600D-5B6D-4552-88D9-775C056FB5CF}"/>
              </a:ext>
            </a:extLst>
          </p:cNvPr>
          <p:cNvSpPr>
            <a:spLocks noGrp="1"/>
          </p:cNvSpPr>
          <p:nvPr>
            <p:ph type="sldNum" sz="quarter" idx="12"/>
          </p:nvPr>
        </p:nvSpPr>
        <p:spPr/>
        <p:txBody>
          <a:bodyPr/>
          <a:lstStyle/>
          <a:p>
            <a:fld id="{8102E44D-AF0C-418C-906B-0691B0C2E5A2}" type="slidenum">
              <a:rPr lang="en-US" smtClean="0"/>
              <a:t>‹#›</a:t>
            </a:fld>
            <a:endParaRPr lang="en-US"/>
          </a:p>
        </p:txBody>
      </p:sp>
    </p:spTree>
    <p:extLst>
      <p:ext uri="{BB962C8B-B14F-4D97-AF65-F5344CB8AC3E}">
        <p14:creationId xmlns:p14="http://schemas.microsoft.com/office/powerpoint/2010/main" val="530957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27FD31-DFE0-40D9-A8D1-B62C8DFA8C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B61C98D-87A1-49F4-B0CC-5DD0E1B271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93CBE2D-1AB2-49CD-841B-7C80AAA1D29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2DADA2E-BF9F-4CC1-8FA5-34F109AE0257}"/>
              </a:ext>
            </a:extLst>
          </p:cNvPr>
          <p:cNvSpPr>
            <a:spLocks noGrp="1"/>
          </p:cNvSpPr>
          <p:nvPr>
            <p:ph type="dt" sz="half" idx="10"/>
          </p:nvPr>
        </p:nvSpPr>
        <p:spPr/>
        <p:txBody>
          <a:bodyPr/>
          <a:lstStyle/>
          <a:p>
            <a:fld id="{9EA5FE02-2B59-4958-AA49-DDD4A6B09D90}" type="datetimeFigureOut">
              <a:rPr lang="en-US" smtClean="0"/>
              <a:t>1/16/2023</a:t>
            </a:fld>
            <a:endParaRPr lang="en-US"/>
          </a:p>
        </p:txBody>
      </p:sp>
      <p:sp>
        <p:nvSpPr>
          <p:cNvPr id="6" name="Footer Placeholder 5">
            <a:extLst>
              <a:ext uri="{FF2B5EF4-FFF2-40B4-BE49-F238E27FC236}">
                <a16:creationId xmlns:a16="http://schemas.microsoft.com/office/drawing/2014/main" xmlns="" id="{2DB8F1CE-E441-487B-95B9-8D78CCC20F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BAABEE6-30A0-41A8-AD6B-21FBA6658066}"/>
              </a:ext>
            </a:extLst>
          </p:cNvPr>
          <p:cNvSpPr>
            <a:spLocks noGrp="1"/>
          </p:cNvSpPr>
          <p:nvPr>
            <p:ph type="sldNum" sz="quarter" idx="12"/>
          </p:nvPr>
        </p:nvSpPr>
        <p:spPr/>
        <p:txBody>
          <a:bodyPr/>
          <a:lstStyle/>
          <a:p>
            <a:fld id="{8102E44D-AF0C-418C-906B-0691B0C2E5A2}" type="slidenum">
              <a:rPr lang="en-US" smtClean="0"/>
              <a:t>‹#›</a:t>
            </a:fld>
            <a:endParaRPr lang="en-US"/>
          </a:p>
        </p:txBody>
      </p:sp>
    </p:spTree>
    <p:extLst>
      <p:ext uri="{BB962C8B-B14F-4D97-AF65-F5344CB8AC3E}">
        <p14:creationId xmlns:p14="http://schemas.microsoft.com/office/powerpoint/2010/main" val="995131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52C302-9F65-4275-9036-4783260C4B3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A491BE2-A575-48AF-ABF2-E6FBA10DE2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25B7A07-88A0-417E-B23B-E9E43DA4598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1A869E2-D06A-46FE-B08D-0C4BEE7C9C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C23DE9F-B1A7-4A74-9387-AD956AEF5C4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0CA6A52-9FF5-4008-A578-0F6FF5FBF679}"/>
              </a:ext>
            </a:extLst>
          </p:cNvPr>
          <p:cNvSpPr>
            <a:spLocks noGrp="1"/>
          </p:cNvSpPr>
          <p:nvPr>
            <p:ph type="dt" sz="half" idx="10"/>
          </p:nvPr>
        </p:nvSpPr>
        <p:spPr/>
        <p:txBody>
          <a:bodyPr/>
          <a:lstStyle/>
          <a:p>
            <a:fld id="{9EA5FE02-2B59-4958-AA49-DDD4A6B09D90}" type="datetimeFigureOut">
              <a:rPr lang="en-US" smtClean="0"/>
              <a:t>1/16/2023</a:t>
            </a:fld>
            <a:endParaRPr lang="en-US"/>
          </a:p>
        </p:txBody>
      </p:sp>
      <p:sp>
        <p:nvSpPr>
          <p:cNvPr id="8" name="Footer Placeholder 7">
            <a:extLst>
              <a:ext uri="{FF2B5EF4-FFF2-40B4-BE49-F238E27FC236}">
                <a16:creationId xmlns:a16="http://schemas.microsoft.com/office/drawing/2014/main" xmlns="" id="{9CD159AB-AC41-4A2B-84C1-6EE1E2F7819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5B027AB7-6F32-4E9E-B05E-55FBA6D4E34A}"/>
              </a:ext>
            </a:extLst>
          </p:cNvPr>
          <p:cNvSpPr>
            <a:spLocks noGrp="1"/>
          </p:cNvSpPr>
          <p:nvPr>
            <p:ph type="sldNum" sz="quarter" idx="12"/>
          </p:nvPr>
        </p:nvSpPr>
        <p:spPr/>
        <p:txBody>
          <a:bodyPr/>
          <a:lstStyle/>
          <a:p>
            <a:fld id="{8102E44D-AF0C-418C-906B-0691B0C2E5A2}" type="slidenum">
              <a:rPr lang="en-US" smtClean="0"/>
              <a:t>‹#›</a:t>
            </a:fld>
            <a:endParaRPr lang="en-US"/>
          </a:p>
        </p:txBody>
      </p:sp>
    </p:spTree>
    <p:extLst>
      <p:ext uri="{BB962C8B-B14F-4D97-AF65-F5344CB8AC3E}">
        <p14:creationId xmlns:p14="http://schemas.microsoft.com/office/powerpoint/2010/main" val="3520274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97C729-1A46-4D97-B924-AB2DFFAB79B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7277FC08-F95B-4F41-8EFF-F5700EA5DED0}"/>
              </a:ext>
            </a:extLst>
          </p:cNvPr>
          <p:cNvSpPr>
            <a:spLocks noGrp="1"/>
          </p:cNvSpPr>
          <p:nvPr>
            <p:ph type="dt" sz="half" idx="10"/>
          </p:nvPr>
        </p:nvSpPr>
        <p:spPr/>
        <p:txBody>
          <a:bodyPr/>
          <a:lstStyle/>
          <a:p>
            <a:fld id="{9EA5FE02-2B59-4958-AA49-DDD4A6B09D90}" type="datetimeFigureOut">
              <a:rPr lang="en-US" smtClean="0"/>
              <a:t>1/16/2023</a:t>
            </a:fld>
            <a:endParaRPr lang="en-US"/>
          </a:p>
        </p:txBody>
      </p:sp>
      <p:sp>
        <p:nvSpPr>
          <p:cNvPr id="4" name="Footer Placeholder 3">
            <a:extLst>
              <a:ext uri="{FF2B5EF4-FFF2-40B4-BE49-F238E27FC236}">
                <a16:creationId xmlns:a16="http://schemas.microsoft.com/office/drawing/2014/main" xmlns="" id="{A99E955E-7F23-45C6-AB2E-379E078348B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99311430-37D1-4FFA-9B8D-43BB5C06D7FB}"/>
              </a:ext>
            </a:extLst>
          </p:cNvPr>
          <p:cNvSpPr>
            <a:spLocks noGrp="1"/>
          </p:cNvSpPr>
          <p:nvPr>
            <p:ph type="sldNum" sz="quarter" idx="12"/>
          </p:nvPr>
        </p:nvSpPr>
        <p:spPr/>
        <p:txBody>
          <a:bodyPr/>
          <a:lstStyle/>
          <a:p>
            <a:fld id="{8102E44D-AF0C-418C-906B-0691B0C2E5A2}" type="slidenum">
              <a:rPr lang="en-US" smtClean="0"/>
              <a:t>‹#›</a:t>
            </a:fld>
            <a:endParaRPr lang="en-US"/>
          </a:p>
        </p:txBody>
      </p:sp>
    </p:spTree>
    <p:extLst>
      <p:ext uri="{BB962C8B-B14F-4D97-AF65-F5344CB8AC3E}">
        <p14:creationId xmlns:p14="http://schemas.microsoft.com/office/powerpoint/2010/main" val="3673612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0E9C26C-1A1A-4F21-BE4D-896AD365267D}"/>
              </a:ext>
            </a:extLst>
          </p:cNvPr>
          <p:cNvSpPr>
            <a:spLocks noGrp="1"/>
          </p:cNvSpPr>
          <p:nvPr>
            <p:ph type="dt" sz="half" idx="10"/>
          </p:nvPr>
        </p:nvSpPr>
        <p:spPr/>
        <p:txBody>
          <a:bodyPr/>
          <a:lstStyle/>
          <a:p>
            <a:fld id="{9EA5FE02-2B59-4958-AA49-DDD4A6B09D90}" type="datetimeFigureOut">
              <a:rPr lang="en-US" smtClean="0"/>
              <a:t>1/16/2023</a:t>
            </a:fld>
            <a:endParaRPr lang="en-US"/>
          </a:p>
        </p:txBody>
      </p:sp>
      <p:sp>
        <p:nvSpPr>
          <p:cNvPr id="3" name="Footer Placeholder 2">
            <a:extLst>
              <a:ext uri="{FF2B5EF4-FFF2-40B4-BE49-F238E27FC236}">
                <a16:creationId xmlns:a16="http://schemas.microsoft.com/office/drawing/2014/main" xmlns="" id="{DB8737AD-2462-44F2-9AC6-07B67819761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E73A0B03-DB5F-4824-A0D6-E4B4E1F29B32}"/>
              </a:ext>
            </a:extLst>
          </p:cNvPr>
          <p:cNvSpPr>
            <a:spLocks noGrp="1"/>
          </p:cNvSpPr>
          <p:nvPr>
            <p:ph type="sldNum" sz="quarter" idx="12"/>
          </p:nvPr>
        </p:nvSpPr>
        <p:spPr/>
        <p:txBody>
          <a:bodyPr/>
          <a:lstStyle/>
          <a:p>
            <a:fld id="{8102E44D-AF0C-418C-906B-0691B0C2E5A2}" type="slidenum">
              <a:rPr lang="en-US" smtClean="0"/>
              <a:t>‹#›</a:t>
            </a:fld>
            <a:endParaRPr lang="en-US"/>
          </a:p>
        </p:txBody>
      </p:sp>
    </p:spTree>
    <p:extLst>
      <p:ext uri="{BB962C8B-B14F-4D97-AF65-F5344CB8AC3E}">
        <p14:creationId xmlns:p14="http://schemas.microsoft.com/office/powerpoint/2010/main" val="1262482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A9607F-0893-4876-BACA-12A9EE96A1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D5A65127-5BCF-49E6-85FD-6C5F6CF220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0CEF3E92-44CE-4E15-99F9-BDBC3BAC7A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7A16996-8FC5-4F46-A41F-8A4A96145B58}"/>
              </a:ext>
            </a:extLst>
          </p:cNvPr>
          <p:cNvSpPr>
            <a:spLocks noGrp="1"/>
          </p:cNvSpPr>
          <p:nvPr>
            <p:ph type="dt" sz="half" idx="10"/>
          </p:nvPr>
        </p:nvSpPr>
        <p:spPr/>
        <p:txBody>
          <a:bodyPr/>
          <a:lstStyle/>
          <a:p>
            <a:fld id="{9EA5FE02-2B59-4958-AA49-DDD4A6B09D90}" type="datetimeFigureOut">
              <a:rPr lang="en-US" smtClean="0"/>
              <a:t>1/16/2023</a:t>
            </a:fld>
            <a:endParaRPr lang="en-US"/>
          </a:p>
        </p:txBody>
      </p:sp>
      <p:sp>
        <p:nvSpPr>
          <p:cNvPr id="6" name="Footer Placeholder 5">
            <a:extLst>
              <a:ext uri="{FF2B5EF4-FFF2-40B4-BE49-F238E27FC236}">
                <a16:creationId xmlns:a16="http://schemas.microsoft.com/office/drawing/2014/main" xmlns="" id="{0DE72EBB-4B10-47D3-B728-0BCB18322F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F60AD95-DA8D-4A89-9E41-5F14BCE1DC13}"/>
              </a:ext>
            </a:extLst>
          </p:cNvPr>
          <p:cNvSpPr>
            <a:spLocks noGrp="1"/>
          </p:cNvSpPr>
          <p:nvPr>
            <p:ph type="sldNum" sz="quarter" idx="12"/>
          </p:nvPr>
        </p:nvSpPr>
        <p:spPr/>
        <p:txBody>
          <a:bodyPr/>
          <a:lstStyle/>
          <a:p>
            <a:fld id="{8102E44D-AF0C-418C-906B-0691B0C2E5A2}" type="slidenum">
              <a:rPr lang="en-US" smtClean="0"/>
              <a:t>‹#›</a:t>
            </a:fld>
            <a:endParaRPr lang="en-US"/>
          </a:p>
        </p:txBody>
      </p:sp>
    </p:spTree>
    <p:extLst>
      <p:ext uri="{BB962C8B-B14F-4D97-AF65-F5344CB8AC3E}">
        <p14:creationId xmlns:p14="http://schemas.microsoft.com/office/powerpoint/2010/main" val="3972073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D76BD3-B3CB-4EA8-B8E1-FB272E0690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249A7F9C-E38D-4AC2-BCC2-6F9C158BE9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1A3A8C4C-0472-4CFC-A131-C460885C1A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0478352-B8E2-42AD-BCCB-3739C0C48EF9}"/>
              </a:ext>
            </a:extLst>
          </p:cNvPr>
          <p:cNvSpPr>
            <a:spLocks noGrp="1"/>
          </p:cNvSpPr>
          <p:nvPr>
            <p:ph type="dt" sz="half" idx="10"/>
          </p:nvPr>
        </p:nvSpPr>
        <p:spPr/>
        <p:txBody>
          <a:bodyPr/>
          <a:lstStyle/>
          <a:p>
            <a:fld id="{9EA5FE02-2B59-4958-AA49-DDD4A6B09D90}" type="datetimeFigureOut">
              <a:rPr lang="en-US" smtClean="0"/>
              <a:t>1/16/2023</a:t>
            </a:fld>
            <a:endParaRPr lang="en-US"/>
          </a:p>
        </p:txBody>
      </p:sp>
      <p:sp>
        <p:nvSpPr>
          <p:cNvPr id="6" name="Footer Placeholder 5">
            <a:extLst>
              <a:ext uri="{FF2B5EF4-FFF2-40B4-BE49-F238E27FC236}">
                <a16:creationId xmlns:a16="http://schemas.microsoft.com/office/drawing/2014/main" xmlns="" id="{06C1CC41-CC93-42EE-BA35-CA99C5F108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1177132-7D7F-4442-A830-1E0C5C9D6FFD}"/>
              </a:ext>
            </a:extLst>
          </p:cNvPr>
          <p:cNvSpPr>
            <a:spLocks noGrp="1"/>
          </p:cNvSpPr>
          <p:nvPr>
            <p:ph type="sldNum" sz="quarter" idx="12"/>
          </p:nvPr>
        </p:nvSpPr>
        <p:spPr/>
        <p:txBody>
          <a:bodyPr/>
          <a:lstStyle/>
          <a:p>
            <a:fld id="{8102E44D-AF0C-418C-906B-0691B0C2E5A2}" type="slidenum">
              <a:rPr lang="en-US" smtClean="0"/>
              <a:t>‹#›</a:t>
            </a:fld>
            <a:endParaRPr lang="en-US"/>
          </a:p>
        </p:txBody>
      </p:sp>
    </p:spTree>
    <p:extLst>
      <p:ext uri="{BB962C8B-B14F-4D97-AF65-F5344CB8AC3E}">
        <p14:creationId xmlns:p14="http://schemas.microsoft.com/office/powerpoint/2010/main" val="28831921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7CCFA97-D1E7-43CA-B6B1-2C545BA286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30F22738-5EAC-439A-90D7-644B04EBC1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8081D09-9BC8-4757-8A24-26068A1738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A5FE02-2B59-4958-AA49-DDD4A6B09D90}" type="datetimeFigureOut">
              <a:rPr lang="en-US" smtClean="0"/>
              <a:t>1/16/2023</a:t>
            </a:fld>
            <a:endParaRPr lang="en-US"/>
          </a:p>
        </p:txBody>
      </p:sp>
      <p:sp>
        <p:nvSpPr>
          <p:cNvPr id="5" name="Footer Placeholder 4">
            <a:extLst>
              <a:ext uri="{FF2B5EF4-FFF2-40B4-BE49-F238E27FC236}">
                <a16:creationId xmlns:a16="http://schemas.microsoft.com/office/drawing/2014/main" xmlns="" id="{CF84DA82-055D-4AFE-8025-505BAEDF00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CA09D41C-AD7E-4032-B26C-6559B71840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02E44D-AF0C-418C-906B-0691B0C2E5A2}" type="slidenum">
              <a:rPr lang="en-US" smtClean="0"/>
              <a:t>‹#›</a:t>
            </a:fld>
            <a:endParaRPr lang="en-US"/>
          </a:p>
        </p:txBody>
      </p:sp>
    </p:spTree>
    <p:extLst>
      <p:ext uri="{BB962C8B-B14F-4D97-AF65-F5344CB8AC3E}">
        <p14:creationId xmlns:p14="http://schemas.microsoft.com/office/powerpoint/2010/main" val="32078573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jpe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jpe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4.mp4"/><Relationship Id="rId1" Type="http://schemas.openxmlformats.org/officeDocument/2006/relationships/video" Target="NULL" TargetMode="Externa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8.jpe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F76EE5-7779-4013-A153-C22C5D7387A0}"/>
              </a:ext>
            </a:extLst>
          </p:cNvPr>
          <p:cNvSpPr>
            <a:spLocks noGrp="1"/>
          </p:cNvSpPr>
          <p:nvPr>
            <p:ph type="title"/>
          </p:nvPr>
        </p:nvSpPr>
        <p:spPr/>
        <p:txBody>
          <a:bodyPr/>
          <a:lstStyle/>
          <a:p>
            <a:endParaRPr lang="en-US"/>
          </a:p>
        </p:txBody>
      </p:sp>
      <p:pic>
        <p:nvPicPr>
          <p:cNvPr id="9" name="Ngõ 638 Đường Ngô Gia Tự 70">
            <a:hlinkClick r:id="" action="ppaction://media"/>
            <a:extLst>
              <a:ext uri="{FF2B5EF4-FFF2-40B4-BE49-F238E27FC236}">
                <a16:creationId xmlns:a16="http://schemas.microsoft.com/office/drawing/2014/main" xmlns="" id="{87A0274E-FC25-4279-808A-EAA70D65152D}"/>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5851525" y="3757613"/>
            <a:ext cx="487363" cy="487362"/>
          </a:xfrm>
        </p:spPr>
      </p:pic>
      <p:pic>
        <p:nvPicPr>
          <p:cNvPr id="1026" name="Picture 2" descr="Hình nền Đồng Hồ Báo Thức Màu Hồng Màu Xanh Và Cọ Hoạt Hình Nền, Hoạt Hình,  Phim Hoạt Hình Trang Trí, Mô Hình Phẳng Vector để tải xuống miễn phí">
            <a:extLst>
              <a:ext uri="{FF2B5EF4-FFF2-40B4-BE49-F238E27FC236}">
                <a16:creationId xmlns:a16="http://schemas.microsoft.com/office/drawing/2014/main" xmlns="" id="{BEE58D70-BBBD-4271-B527-05C6E119FB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 y="29329"/>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634EB2B5-1A91-4713-A98D-1135CDB4788A}"/>
              </a:ext>
            </a:extLst>
          </p:cNvPr>
          <p:cNvSpPr/>
          <p:nvPr/>
        </p:nvSpPr>
        <p:spPr>
          <a:xfrm>
            <a:off x="4191000" y="315187"/>
            <a:ext cx="3971925" cy="584775"/>
          </a:xfrm>
          <a:prstGeom prst="rect">
            <a:avLst/>
          </a:prstGeom>
          <a:noFill/>
        </p:spPr>
        <p:txBody>
          <a:bodyPr wrap="square" lIns="91440" tIns="45720" rIns="91440" bIns="45720">
            <a:spAutoFit/>
          </a:bodyPr>
          <a:lstStyle/>
          <a:p>
            <a:pPr algn="ctr"/>
            <a:r>
              <a:rPr lang="en-US" sz="1600" b="0" cap="none" spc="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UBND QUẬN LONG BIÊN</a:t>
            </a:r>
          </a:p>
          <a:p>
            <a:pPr algn="ctr"/>
            <a:r>
              <a:rPr lang="en-US" sz="16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TRƯỜNG MẦN NON </a:t>
            </a:r>
            <a:r>
              <a:rPr lang="vi-VN" sz="1600"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GIA QUẤT</a:t>
            </a:r>
            <a:endParaRPr lang="en-US" sz="16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xmlns="" id="{A173F0B0-57E2-48C1-BA1C-C9FE035732C1}"/>
              </a:ext>
            </a:extLst>
          </p:cNvPr>
          <p:cNvSpPr/>
          <p:nvPr/>
        </p:nvSpPr>
        <p:spPr>
          <a:xfrm>
            <a:off x="2191249" y="2186067"/>
            <a:ext cx="8413201" cy="646331"/>
          </a:xfrm>
          <a:prstGeom prst="rect">
            <a:avLst/>
          </a:prstGeom>
          <a:noFill/>
        </p:spPr>
        <p:txBody>
          <a:bodyPr wrap="none" lIns="91440" tIns="45720" rIns="91440" bIns="45720">
            <a:spAutoFit/>
          </a:bodyPr>
          <a:lstStyle/>
          <a:p>
            <a:pPr algn="ctr"/>
            <a:r>
              <a:rPr lang="en-US" sz="3600" b="1" cap="none" spc="0">
                <a:ln w="0"/>
                <a:solidFill>
                  <a:schemeClr val="accent5">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LĨNH VỰC PHÁT TRIỂN NHẬN THỨC</a:t>
            </a:r>
          </a:p>
        </p:txBody>
      </p:sp>
      <p:sp>
        <p:nvSpPr>
          <p:cNvPr id="6" name="Rectangle 5">
            <a:extLst>
              <a:ext uri="{FF2B5EF4-FFF2-40B4-BE49-F238E27FC236}">
                <a16:creationId xmlns:a16="http://schemas.microsoft.com/office/drawing/2014/main" xmlns="" id="{C38B0B69-B180-4A99-9101-481EE2061E1D}"/>
              </a:ext>
            </a:extLst>
          </p:cNvPr>
          <p:cNvSpPr/>
          <p:nvPr/>
        </p:nvSpPr>
        <p:spPr>
          <a:xfrm>
            <a:off x="2967577" y="2961208"/>
            <a:ext cx="6256842" cy="707886"/>
          </a:xfrm>
          <a:prstGeom prst="rect">
            <a:avLst/>
          </a:prstGeom>
          <a:noFill/>
        </p:spPr>
        <p:txBody>
          <a:bodyPr wrap="none" lIns="91440" tIns="45720" rIns="91440" bIns="45720">
            <a:spAutoFit/>
          </a:bodyPr>
          <a:lstStyle/>
          <a:p>
            <a:pPr algn="ctr"/>
            <a:r>
              <a:rPr lang="en-US" sz="4000" b="1">
                <a:ln w="0"/>
                <a:solidFill>
                  <a:schemeClr val="accent2">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Đề tài: dạy trẻ xem đồng hồ</a:t>
            </a:r>
            <a:endParaRPr lang="en-US" sz="4000" b="1" cap="none" spc="0">
              <a:ln w="0"/>
              <a:solidFill>
                <a:schemeClr val="accent2">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xmlns="" id="{CD1E89B3-2068-4679-9946-9FA555315012}"/>
              </a:ext>
            </a:extLst>
          </p:cNvPr>
          <p:cNvSpPr/>
          <p:nvPr/>
        </p:nvSpPr>
        <p:spPr>
          <a:xfrm>
            <a:off x="2834628" y="4001294"/>
            <a:ext cx="6577442" cy="1200329"/>
          </a:xfrm>
          <a:prstGeom prst="rect">
            <a:avLst/>
          </a:prstGeom>
          <a:noFill/>
        </p:spPr>
        <p:txBody>
          <a:bodyPr wrap="none" lIns="91440" tIns="45720" rIns="91440" bIns="45720">
            <a:spAutoFit/>
          </a:bodyPr>
          <a:lstStyle/>
          <a:p>
            <a:pPr algn="ctr"/>
            <a:r>
              <a:rPr lang="en-US" sz="3600" b="0" cap="none" spc="0" dirty="0" err="1">
                <a:ln w="0"/>
                <a:solidFill>
                  <a:schemeClr val="accent5">
                    <a:lumMod val="75000"/>
                  </a:schemeClr>
                </a:solidFill>
                <a:latin typeface="Times New Roman" panose="02020603050405020304" pitchFamily="18" charset="0"/>
                <a:cs typeface="Times New Roman" panose="02020603050405020304" pitchFamily="18" charset="0"/>
              </a:rPr>
              <a:t>Giáo</a:t>
            </a:r>
            <a:r>
              <a:rPr lang="en-US" sz="3600" b="0" cap="none" spc="0" dirty="0">
                <a:ln w="0"/>
                <a:solidFill>
                  <a:schemeClr val="accent5">
                    <a:lumMod val="75000"/>
                  </a:schemeClr>
                </a:solidFill>
                <a:latin typeface="Times New Roman" panose="02020603050405020304" pitchFamily="18" charset="0"/>
                <a:cs typeface="Times New Roman" panose="02020603050405020304" pitchFamily="18" charset="0"/>
              </a:rPr>
              <a:t> </a:t>
            </a:r>
            <a:r>
              <a:rPr lang="en-US" sz="3600" b="0" cap="none" spc="0" dirty="0" err="1" smtClean="0">
                <a:ln w="0"/>
                <a:solidFill>
                  <a:schemeClr val="accent5">
                    <a:lumMod val="75000"/>
                  </a:schemeClr>
                </a:solidFill>
                <a:latin typeface="Times New Roman" panose="02020603050405020304" pitchFamily="18" charset="0"/>
                <a:cs typeface="Times New Roman" panose="02020603050405020304" pitchFamily="18" charset="0"/>
              </a:rPr>
              <a:t>viên</a:t>
            </a:r>
            <a:r>
              <a:rPr lang="en-US" sz="3600" b="0" cap="none" spc="0" dirty="0" smtClean="0">
                <a:ln w="0"/>
                <a:solidFill>
                  <a:schemeClr val="accent5">
                    <a:lumMod val="75000"/>
                  </a:schemeClr>
                </a:solidFill>
                <a:latin typeface="Times New Roman" panose="02020603050405020304" pitchFamily="18" charset="0"/>
                <a:cs typeface="Times New Roman" panose="02020603050405020304" pitchFamily="18" charset="0"/>
              </a:rPr>
              <a:t>:</a:t>
            </a:r>
            <a:r>
              <a:rPr lang="vi-VN" sz="3600" b="0" cap="none" spc="0" dirty="0" smtClean="0">
                <a:ln w="0"/>
                <a:solidFill>
                  <a:schemeClr val="accent5">
                    <a:lumMod val="75000"/>
                  </a:schemeClr>
                </a:solidFill>
                <a:latin typeface="Times New Roman" panose="02020603050405020304" pitchFamily="18" charset="0"/>
                <a:cs typeface="Times New Roman" panose="02020603050405020304" pitchFamily="18" charset="0"/>
              </a:rPr>
              <a:t> </a:t>
            </a:r>
            <a:r>
              <a:rPr lang="vi-VN" sz="3600" dirty="0" smtClean="0">
                <a:ln w="0"/>
                <a:solidFill>
                  <a:schemeClr val="accent5">
                    <a:lumMod val="75000"/>
                  </a:schemeClr>
                </a:solidFill>
                <a:latin typeface="Times New Roman" panose="02020603050405020304" pitchFamily="18" charset="0"/>
                <a:cs typeface="Times New Roman" panose="02020603050405020304" pitchFamily="18" charset="0"/>
              </a:rPr>
              <a:t>Hoàng Thị Nhung</a:t>
            </a:r>
          </a:p>
          <a:p>
            <a:pPr algn="ctr"/>
            <a:r>
              <a:rPr lang="vi-VN" sz="3600" b="0" cap="none" spc="0" dirty="0" smtClean="0">
                <a:ln w="0"/>
                <a:solidFill>
                  <a:schemeClr val="accent5">
                    <a:lumMod val="75000"/>
                  </a:schemeClr>
                </a:solidFill>
                <a:latin typeface="Times New Roman" panose="02020603050405020304" pitchFamily="18" charset="0"/>
                <a:cs typeface="Times New Roman" panose="02020603050405020304" pitchFamily="18" charset="0"/>
              </a:rPr>
              <a:t>Lứa tuổi: Mẫu giáo lớn ( 5-6 tuổi )</a:t>
            </a:r>
            <a:endParaRPr lang="en-US" sz="3600" b="0" cap="none" spc="0" dirty="0">
              <a:ln w="0"/>
              <a:solidFill>
                <a:schemeClr val="accent5">
                  <a:lumMod val="75000"/>
                </a:schemeClr>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6"/>
          <a:stretch>
            <a:fillRect/>
          </a:stretch>
        </p:blipFill>
        <p:spPr>
          <a:xfrm>
            <a:off x="5628050" y="1386348"/>
            <a:ext cx="990599" cy="799719"/>
          </a:xfrm>
          <a:prstGeom prst="rect">
            <a:avLst/>
          </a:prstGeom>
        </p:spPr>
      </p:pic>
    </p:spTree>
    <p:extLst>
      <p:ext uri="{BB962C8B-B14F-4D97-AF65-F5344CB8AC3E}">
        <p14:creationId xmlns:p14="http://schemas.microsoft.com/office/powerpoint/2010/main" val="1007553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915" fill="hold"/>
                                        <p:tgtEl>
                                          <p:spTgt spid="9"/>
                                        </p:tgtEl>
                                      </p:cBhvr>
                                    </p:cmd>
                                  </p:childTnLst>
                                </p:cTn>
                              </p:par>
                              <p:par>
                                <p:cTn id="7" presetID="14" presetClass="entr" presetSubtype="1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randombar(horizontal)">
                                      <p:cBhvr>
                                        <p:cTn id="9" dur="1500"/>
                                        <p:tgtEl>
                                          <p:spTgt spid="4"/>
                                        </p:tgtEl>
                                      </p:cBhvr>
                                    </p:animEffect>
                                  </p:childTnLst>
                                </p:cTn>
                              </p:par>
                              <p:par>
                                <p:cTn id="10" presetID="21" presetClass="entr" presetSubtype="1" fill="hold" grpId="0" nodeType="withEffect">
                                  <p:stCondLst>
                                    <p:cond delay="150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par>
                                <p:cTn id="13" presetID="16" presetClass="entr" presetSubtype="21" fill="hold" grpId="0" nodeType="withEffect">
                                  <p:stCondLst>
                                    <p:cond delay="350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000"/>
                                        <p:tgtEl>
                                          <p:spTgt spid="6"/>
                                        </p:tgtEl>
                                      </p:cBhvr>
                                    </p:animEffect>
                                  </p:childTnLst>
                                </p:cTn>
                              </p:par>
                              <p:par>
                                <p:cTn id="16" presetID="53" presetClass="entr" presetSubtype="16" fill="hold" grpId="0" nodeType="withEffect">
                                  <p:stCondLst>
                                    <p:cond delay="4500"/>
                                  </p:stCondLst>
                                  <p:childTnLst>
                                    <p:set>
                                      <p:cBhvr>
                                        <p:cTn id="17" dur="1" fill="hold">
                                          <p:stCondLst>
                                            <p:cond delay="0"/>
                                          </p:stCondLst>
                                        </p:cTn>
                                        <p:tgtEl>
                                          <p:spTgt spid="7"/>
                                        </p:tgtEl>
                                        <p:attrNameLst>
                                          <p:attrName>style.visibility</p:attrName>
                                        </p:attrNameLst>
                                      </p:cBhvr>
                                      <p:to>
                                        <p:strVal val="visible"/>
                                      </p:to>
                                    </p:set>
                                    <p:anim calcmode="lin" valueType="num">
                                      <p:cBhvr>
                                        <p:cTn id="18" dur="1500" fill="hold"/>
                                        <p:tgtEl>
                                          <p:spTgt spid="7"/>
                                        </p:tgtEl>
                                        <p:attrNameLst>
                                          <p:attrName>ppt_w</p:attrName>
                                        </p:attrNameLst>
                                      </p:cBhvr>
                                      <p:tavLst>
                                        <p:tav tm="0">
                                          <p:val>
                                            <p:fltVal val="0"/>
                                          </p:val>
                                        </p:tav>
                                        <p:tav tm="100000">
                                          <p:val>
                                            <p:strVal val="#ppt_w"/>
                                          </p:val>
                                        </p:tav>
                                      </p:tavLst>
                                    </p:anim>
                                    <p:anim calcmode="lin" valueType="num">
                                      <p:cBhvr>
                                        <p:cTn id="19" dur="1500" fill="hold"/>
                                        <p:tgtEl>
                                          <p:spTgt spid="7"/>
                                        </p:tgtEl>
                                        <p:attrNameLst>
                                          <p:attrName>ppt_h</p:attrName>
                                        </p:attrNameLst>
                                      </p:cBhvr>
                                      <p:tavLst>
                                        <p:tav tm="0">
                                          <p:val>
                                            <p:fltVal val="0"/>
                                          </p:val>
                                        </p:tav>
                                        <p:tav tm="100000">
                                          <p:val>
                                            <p:strVal val="#ppt_h"/>
                                          </p:val>
                                        </p:tav>
                                      </p:tavLst>
                                    </p:anim>
                                    <p:animEffect transition="in" filter="fade">
                                      <p:cBhvr>
                                        <p:cTn id="20"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9"/>
                </p:tgtEl>
              </p:cMediaNode>
            </p:audio>
          </p:childTnLst>
        </p:cTn>
      </p:par>
    </p:tnLst>
    <p:bldLst>
      <p:bldP spid="4" grpId="0"/>
      <p:bldP spid="5" grpId="0"/>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FE3106-0088-436F-BED4-2508693643D7}"/>
              </a:ext>
            </a:extLst>
          </p:cNvPr>
          <p:cNvSpPr>
            <a:spLocks noGrp="1"/>
          </p:cNvSpPr>
          <p:nvPr>
            <p:ph type="title"/>
          </p:nvPr>
        </p:nvSpPr>
        <p:spPr/>
        <p:txBody>
          <a:bodyPr/>
          <a:lstStyle/>
          <a:p>
            <a:endParaRPr lang="en-US"/>
          </a:p>
        </p:txBody>
      </p:sp>
      <p:pic>
        <p:nvPicPr>
          <p:cNvPr id="7" name="Ngõ 638 Đường Ngô Gia Tự 71">
            <a:hlinkClick r:id="" action="ppaction://media"/>
            <a:extLst>
              <a:ext uri="{FF2B5EF4-FFF2-40B4-BE49-F238E27FC236}">
                <a16:creationId xmlns:a16="http://schemas.microsoft.com/office/drawing/2014/main" xmlns="" id="{BE5DEA82-6E16-4CFE-B1B4-F1A0EE050A34}"/>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5851525" y="3757613"/>
            <a:ext cx="487363" cy="487362"/>
          </a:xfrm>
        </p:spPr>
      </p:pic>
      <p:pic>
        <p:nvPicPr>
          <p:cNvPr id="1026" name="Picture 2" descr="Hình ảnh Nền Chiếc đồng Hồ, Chiếc đồng Hồ Vector Nền Và Tập Tin Tải về Miễn  Phí | Pngtree">
            <a:extLst>
              <a:ext uri="{FF2B5EF4-FFF2-40B4-BE49-F238E27FC236}">
                <a16:creationId xmlns:a16="http://schemas.microsoft.com/office/drawing/2014/main" xmlns="" id="{F945DF3B-ACD7-4109-8653-FCC83ECCA9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12192000" cy="684647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xmlns="" id="{A802B05E-B65A-4ED7-A3B2-AADC31D408DD}"/>
              </a:ext>
            </a:extLst>
          </p:cNvPr>
          <p:cNvSpPr/>
          <p:nvPr/>
        </p:nvSpPr>
        <p:spPr>
          <a:xfrm>
            <a:off x="4271622" y="797073"/>
            <a:ext cx="3648756" cy="584775"/>
          </a:xfrm>
          <a:prstGeom prst="rect">
            <a:avLst/>
          </a:prstGeom>
          <a:noFill/>
        </p:spPr>
        <p:txBody>
          <a:bodyPr wrap="none" lIns="91440" tIns="45720" rIns="91440" bIns="45720">
            <a:spAutoFit/>
          </a:bodyPr>
          <a:lstStyle/>
          <a:p>
            <a:pPr algn="ctr"/>
            <a:r>
              <a:rPr lang="en-US" sz="3200" b="1" i="0">
                <a:solidFill>
                  <a:schemeClr val="accent5">
                    <a:lumMod val="75000"/>
                  </a:schemeClr>
                </a:solidFill>
                <a:effectLst/>
                <a:latin typeface="Times New Roman" panose="02020603050405020304" pitchFamily="18" charset="0"/>
                <a:cs typeface="Times New Roman" panose="02020603050405020304" pitchFamily="18" charset="0"/>
              </a:rPr>
              <a:t>Mục đích - yêu cầu:</a:t>
            </a:r>
            <a:endParaRPr lang="en-US" sz="3200" b="0" cap="none" spc="0">
              <a:ln w="0"/>
              <a:solidFill>
                <a:schemeClr val="accent5">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xmlns="" id="{F792CBEF-472E-4801-A1AD-09FC260F92DD}"/>
              </a:ext>
            </a:extLst>
          </p:cNvPr>
          <p:cNvSpPr/>
          <p:nvPr/>
        </p:nvSpPr>
        <p:spPr>
          <a:xfrm>
            <a:off x="497150" y="1690688"/>
            <a:ext cx="10856650" cy="4893647"/>
          </a:xfrm>
          <a:prstGeom prst="rect">
            <a:avLst/>
          </a:prstGeom>
          <a:noFill/>
        </p:spPr>
        <p:txBody>
          <a:bodyPr wrap="square" lIns="91440" tIns="45720" rIns="91440" bIns="45720">
            <a:spAutoFit/>
          </a:bodyPr>
          <a:lstStyle/>
          <a:p>
            <a:r>
              <a:rPr lang="vi-VN" sz="2400" b="1" i="1">
                <a:solidFill>
                  <a:srgbClr val="7030A0"/>
                </a:solidFill>
                <a:effectLst/>
                <a:latin typeface="Times New Roman" panose="02020603050405020304" pitchFamily="18" charset="0"/>
                <a:cs typeface="Times New Roman" panose="02020603050405020304" pitchFamily="18" charset="0"/>
              </a:rPr>
              <a:t>1. Kiến thức:</a:t>
            </a:r>
            <a:r>
              <a:rPr lang="vi-VN" sz="2400">
                <a:solidFill>
                  <a:srgbClr val="7030A0"/>
                </a:solidFill>
                <a:latin typeface="Times New Roman" panose="02020603050405020304" pitchFamily="18" charset="0"/>
                <a:cs typeface="Times New Roman" panose="02020603050405020304" pitchFamily="18" charset="0"/>
              </a:rPr>
              <a:t/>
            </a:r>
            <a:br>
              <a:rPr lang="vi-VN" sz="2400">
                <a:solidFill>
                  <a:srgbClr val="7030A0"/>
                </a:solidFill>
                <a:latin typeface="Times New Roman" panose="02020603050405020304" pitchFamily="18" charset="0"/>
                <a:cs typeface="Times New Roman" panose="02020603050405020304" pitchFamily="18" charset="0"/>
              </a:rPr>
            </a:br>
            <a:r>
              <a:rPr lang="vi-VN" sz="2400" i="0">
                <a:solidFill>
                  <a:srgbClr val="7030A0"/>
                </a:solidFill>
                <a:effectLst/>
                <a:latin typeface="Times New Roman" panose="02020603050405020304" pitchFamily="18" charset="0"/>
                <a:cs typeface="Times New Roman" panose="02020603050405020304" pitchFamily="18" charset="0"/>
              </a:rPr>
              <a:t>- Trẻ biết đặc điểm và tác dụng của đồng hồ, biết chức năng của các chữ số và các kim trên đồng hồ.</a:t>
            </a:r>
            <a:r>
              <a:rPr lang="vi-VN" sz="2400">
                <a:solidFill>
                  <a:srgbClr val="7030A0"/>
                </a:solidFill>
                <a:latin typeface="Times New Roman" panose="02020603050405020304" pitchFamily="18" charset="0"/>
                <a:cs typeface="Times New Roman" panose="02020603050405020304" pitchFamily="18" charset="0"/>
              </a:rPr>
              <a:t/>
            </a:r>
            <a:br>
              <a:rPr lang="vi-VN" sz="2400">
                <a:solidFill>
                  <a:srgbClr val="7030A0"/>
                </a:solidFill>
                <a:latin typeface="Times New Roman" panose="02020603050405020304" pitchFamily="18" charset="0"/>
                <a:cs typeface="Times New Roman" panose="02020603050405020304" pitchFamily="18" charset="0"/>
              </a:rPr>
            </a:br>
            <a:r>
              <a:rPr lang="vi-VN" sz="2400" i="0">
                <a:solidFill>
                  <a:srgbClr val="7030A0"/>
                </a:solidFill>
                <a:effectLst/>
                <a:latin typeface="Times New Roman" panose="02020603050405020304" pitchFamily="18" charset="0"/>
                <a:cs typeface="Times New Roman" panose="02020603050405020304" pitchFamily="18" charset="0"/>
              </a:rPr>
              <a:t>- Nhận biết giờ đúng trên đồng hồ.</a:t>
            </a:r>
            <a:r>
              <a:rPr lang="vi-VN" sz="2400">
                <a:solidFill>
                  <a:srgbClr val="7030A0"/>
                </a:solidFill>
                <a:latin typeface="Times New Roman" panose="02020603050405020304" pitchFamily="18" charset="0"/>
                <a:cs typeface="Times New Roman" panose="02020603050405020304" pitchFamily="18" charset="0"/>
              </a:rPr>
              <a:t/>
            </a:r>
            <a:br>
              <a:rPr lang="vi-VN" sz="2400">
                <a:solidFill>
                  <a:srgbClr val="7030A0"/>
                </a:solidFill>
                <a:latin typeface="Times New Roman" panose="02020603050405020304" pitchFamily="18" charset="0"/>
                <a:cs typeface="Times New Roman" panose="02020603050405020304" pitchFamily="18" charset="0"/>
              </a:rPr>
            </a:br>
            <a:r>
              <a:rPr lang="vi-VN" sz="2400" i="0">
                <a:solidFill>
                  <a:srgbClr val="7030A0"/>
                </a:solidFill>
                <a:effectLst/>
                <a:latin typeface="Times New Roman" panose="02020603050405020304" pitchFamily="18" charset="0"/>
                <a:cs typeface="Times New Roman" panose="02020603050405020304" pitchFamily="18" charset="0"/>
              </a:rPr>
              <a:t>- Biết cách chơi, luật chơi của các trò chơi.</a:t>
            </a:r>
            <a:r>
              <a:rPr lang="vi-VN" sz="2400">
                <a:solidFill>
                  <a:srgbClr val="7030A0"/>
                </a:solidFill>
                <a:latin typeface="Times New Roman" panose="02020603050405020304" pitchFamily="18" charset="0"/>
                <a:cs typeface="Times New Roman" panose="02020603050405020304" pitchFamily="18" charset="0"/>
              </a:rPr>
              <a:t/>
            </a:r>
            <a:br>
              <a:rPr lang="vi-VN" sz="2400">
                <a:solidFill>
                  <a:srgbClr val="7030A0"/>
                </a:solidFill>
                <a:latin typeface="Times New Roman" panose="02020603050405020304" pitchFamily="18" charset="0"/>
                <a:cs typeface="Times New Roman" panose="02020603050405020304" pitchFamily="18" charset="0"/>
              </a:rPr>
            </a:br>
            <a:r>
              <a:rPr lang="vi-VN" sz="2400" b="1" i="1">
                <a:solidFill>
                  <a:srgbClr val="7030A0"/>
                </a:solidFill>
                <a:effectLst/>
                <a:latin typeface="Times New Roman" panose="02020603050405020304" pitchFamily="18" charset="0"/>
                <a:cs typeface="Times New Roman" panose="02020603050405020304" pitchFamily="18" charset="0"/>
              </a:rPr>
              <a:t>2. Kĩ năng:</a:t>
            </a:r>
            <a:r>
              <a:rPr lang="vi-VN" sz="2400">
                <a:solidFill>
                  <a:srgbClr val="7030A0"/>
                </a:solidFill>
                <a:latin typeface="Times New Roman" panose="02020603050405020304" pitchFamily="18" charset="0"/>
                <a:cs typeface="Times New Roman" panose="02020603050405020304" pitchFamily="18" charset="0"/>
              </a:rPr>
              <a:t/>
            </a:r>
            <a:br>
              <a:rPr lang="vi-VN" sz="2400">
                <a:solidFill>
                  <a:srgbClr val="7030A0"/>
                </a:solidFill>
                <a:latin typeface="Times New Roman" panose="02020603050405020304" pitchFamily="18" charset="0"/>
                <a:cs typeface="Times New Roman" panose="02020603050405020304" pitchFamily="18" charset="0"/>
              </a:rPr>
            </a:br>
            <a:r>
              <a:rPr lang="vi-VN" sz="2400" i="0">
                <a:solidFill>
                  <a:srgbClr val="7030A0"/>
                </a:solidFill>
                <a:effectLst/>
                <a:latin typeface="Times New Roman" panose="02020603050405020304" pitchFamily="18" charset="0"/>
                <a:cs typeface="Times New Roman" panose="02020603050405020304" pitchFamily="18" charset="0"/>
              </a:rPr>
              <a:t>- Biết cách tạo giờ đúng trên đồng hồ.</a:t>
            </a:r>
            <a:r>
              <a:rPr lang="vi-VN" sz="2400">
                <a:solidFill>
                  <a:srgbClr val="7030A0"/>
                </a:solidFill>
                <a:latin typeface="Times New Roman" panose="02020603050405020304" pitchFamily="18" charset="0"/>
                <a:cs typeface="Times New Roman" panose="02020603050405020304" pitchFamily="18" charset="0"/>
              </a:rPr>
              <a:t/>
            </a:r>
            <a:br>
              <a:rPr lang="vi-VN" sz="2400">
                <a:solidFill>
                  <a:srgbClr val="7030A0"/>
                </a:solidFill>
                <a:latin typeface="Times New Roman" panose="02020603050405020304" pitchFamily="18" charset="0"/>
                <a:cs typeface="Times New Roman" panose="02020603050405020304" pitchFamily="18" charset="0"/>
              </a:rPr>
            </a:br>
            <a:r>
              <a:rPr lang="vi-VN" sz="2400" i="0">
                <a:solidFill>
                  <a:srgbClr val="7030A0"/>
                </a:solidFill>
                <a:effectLst/>
                <a:latin typeface="Times New Roman" panose="02020603050405020304" pitchFamily="18" charset="0"/>
                <a:cs typeface="Times New Roman" panose="02020603050405020304" pitchFamily="18" charset="0"/>
              </a:rPr>
              <a:t>- Rèn luyện kỹ năng quan sát, chú ý, ghi nhớ có chủ định.</a:t>
            </a:r>
            <a:r>
              <a:rPr lang="vi-VN" sz="2400">
                <a:solidFill>
                  <a:srgbClr val="7030A0"/>
                </a:solidFill>
                <a:latin typeface="Times New Roman" panose="02020603050405020304" pitchFamily="18" charset="0"/>
                <a:cs typeface="Times New Roman" panose="02020603050405020304" pitchFamily="18" charset="0"/>
              </a:rPr>
              <a:t/>
            </a:r>
            <a:br>
              <a:rPr lang="vi-VN" sz="2400">
                <a:solidFill>
                  <a:srgbClr val="7030A0"/>
                </a:solidFill>
                <a:latin typeface="Times New Roman" panose="02020603050405020304" pitchFamily="18" charset="0"/>
                <a:cs typeface="Times New Roman" panose="02020603050405020304" pitchFamily="18" charset="0"/>
              </a:rPr>
            </a:br>
            <a:r>
              <a:rPr lang="vi-VN" sz="2400" i="0">
                <a:solidFill>
                  <a:srgbClr val="7030A0"/>
                </a:solidFill>
                <a:effectLst/>
                <a:latin typeface="Times New Roman" panose="02020603050405020304" pitchFamily="18" charset="0"/>
                <a:cs typeface="Times New Roman" panose="02020603050405020304" pitchFamily="18" charset="0"/>
              </a:rPr>
              <a:t>- Kỹ năng làm việc theo nhóm. </a:t>
            </a:r>
            <a:r>
              <a:rPr lang="vi-VN" sz="2400">
                <a:solidFill>
                  <a:srgbClr val="7030A0"/>
                </a:solidFill>
                <a:latin typeface="Times New Roman" panose="02020603050405020304" pitchFamily="18" charset="0"/>
                <a:cs typeface="Times New Roman" panose="02020603050405020304" pitchFamily="18" charset="0"/>
              </a:rPr>
              <a:t/>
            </a:r>
            <a:br>
              <a:rPr lang="vi-VN" sz="2400">
                <a:solidFill>
                  <a:srgbClr val="7030A0"/>
                </a:solidFill>
                <a:latin typeface="Times New Roman" panose="02020603050405020304" pitchFamily="18" charset="0"/>
                <a:cs typeface="Times New Roman" panose="02020603050405020304" pitchFamily="18" charset="0"/>
              </a:rPr>
            </a:br>
            <a:r>
              <a:rPr lang="vi-VN" sz="2400" b="1" i="1">
                <a:solidFill>
                  <a:srgbClr val="7030A0"/>
                </a:solidFill>
                <a:effectLst/>
                <a:latin typeface="Times New Roman" panose="02020603050405020304" pitchFamily="18" charset="0"/>
                <a:cs typeface="Times New Roman" panose="02020603050405020304" pitchFamily="18" charset="0"/>
              </a:rPr>
              <a:t>3. Thái độ:                             </a:t>
            </a:r>
            <a:r>
              <a:rPr lang="vi-VN" sz="2400">
                <a:solidFill>
                  <a:srgbClr val="7030A0"/>
                </a:solidFill>
                <a:latin typeface="Times New Roman" panose="02020603050405020304" pitchFamily="18" charset="0"/>
                <a:cs typeface="Times New Roman" panose="02020603050405020304" pitchFamily="18" charset="0"/>
              </a:rPr>
              <a:t/>
            </a:r>
            <a:br>
              <a:rPr lang="vi-VN" sz="2400">
                <a:solidFill>
                  <a:srgbClr val="7030A0"/>
                </a:solidFill>
                <a:latin typeface="Times New Roman" panose="02020603050405020304" pitchFamily="18" charset="0"/>
                <a:cs typeface="Times New Roman" panose="02020603050405020304" pitchFamily="18" charset="0"/>
              </a:rPr>
            </a:br>
            <a:r>
              <a:rPr lang="vi-VN" sz="2400" i="0">
                <a:solidFill>
                  <a:srgbClr val="7030A0"/>
                </a:solidFill>
                <a:effectLst/>
                <a:latin typeface="Times New Roman" panose="02020603050405020304" pitchFamily="18" charset="0"/>
                <a:cs typeface="Times New Roman" panose="02020603050405020304" pitchFamily="18" charset="0"/>
              </a:rPr>
              <a:t>- Giáo dục trẻ biết quý trọng và tiết kiệm thời gian. Có ý thức thực hiện đúng giờ giấc trong sinh hoạt hàng ngày.</a:t>
            </a:r>
            <a:r>
              <a:rPr lang="vi-VN" sz="2400">
                <a:solidFill>
                  <a:srgbClr val="7030A0"/>
                </a:solidFill>
                <a:latin typeface="Times New Roman" panose="02020603050405020304" pitchFamily="18" charset="0"/>
                <a:cs typeface="Times New Roman" panose="02020603050405020304" pitchFamily="18" charset="0"/>
              </a:rPr>
              <a:t/>
            </a:r>
            <a:br>
              <a:rPr lang="vi-VN" sz="2400">
                <a:solidFill>
                  <a:srgbClr val="7030A0"/>
                </a:solidFill>
                <a:latin typeface="Times New Roman" panose="02020603050405020304" pitchFamily="18" charset="0"/>
                <a:cs typeface="Times New Roman" panose="02020603050405020304" pitchFamily="18" charset="0"/>
              </a:rPr>
            </a:br>
            <a:r>
              <a:rPr lang="vi-VN" sz="2400" i="0">
                <a:solidFill>
                  <a:srgbClr val="7030A0"/>
                </a:solidFill>
                <a:effectLst/>
                <a:latin typeface="Times New Roman" panose="02020603050405020304" pitchFamily="18" charset="0"/>
                <a:cs typeface="Times New Roman" panose="02020603050405020304" pitchFamily="18" charset="0"/>
              </a:rPr>
              <a:t>- Hứng thú, tích cực tham gia các hoạt động.</a:t>
            </a:r>
            <a:endParaRPr lang="en-US" sz="2400" cap="none" spc="0">
              <a:ln w="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5479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5035" fill="hold"/>
                                        <p:tgtEl>
                                          <p:spTgt spid="7"/>
                                        </p:tgtEl>
                                      </p:cBhvr>
                                    </p:cmd>
                                  </p:childTnLst>
                                </p:cTn>
                              </p:par>
                              <p:par>
                                <p:cTn id="7" presetID="14" presetClass="entr" presetSubtype="1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randombar(horizontal)">
                                      <p:cBhvr>
                                        <p:cTn id="9" dur="1500"/>
                                        <p:tgtEl>
                                          <p:spTgt spid="5"/>
                                        </p:tgtEl>
                                      </p:cBhvr>
                                    </p:animEffect>
                                  </p:childTnLst>
                                </p:cTn>
                              </p:par>
                              <p:par>
                                <p:cTn id="10" presetID="10" presetClass="entr" presetSubtype="0" fill="hold" grpId="0" nodeType="withEffect">
                                  <p:stCondLst>
                                    <p:cond delay="15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bldLst>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E6B5EA-B336-40D9-B192-CBE891F00516}"/>
              </a:ext>
            </a:extLst>
          </p:cNvPr>
          <p:cNvSpPr>
            <a:spLocks noGrp="1"/>
          </p:cNvSpPr>
          <p:nvPr>
            <p:ph type="title"/>
          </p:nvPr>
        </p:nvSpPr>
        <p:spPr/>
        <p:txBody>
          <a:bodyPr/>
          <a:lstStyle/>
          <a:p>
            <a:endParaRPr lang="en-US"/>
          </a:p>
        </p:txBody>
      </p:sp>
      <p:pic>
        <p:nvPicPr>
          <p:cNvPr id="8" name="Ngõ 638 Đường Ngô Gia Tự 72">
            <a:hlinkClick r:id="" action="ppaction://media"/>
            <a:extLst>
              <a:ext uri="{FF2B5EF4-FFF2-40B4-BE49-F238E27FC236}">
                <a16:creationId xmlns:a16="http://schemas.microsoft.com/office/drawing/2014/main" xmlns="" id="{5401F79D-F1EA-4FFF-81E4-7BCE87C028DA}"/>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5851525" y="3757613"/>
            <a:ext cx="487363" cy="487362"/>
          </a:xfrm>
        </p:spPr>
      </p:pic>
      <p:pic>
        <p:nvPicPr>
          <p:cNvPr id="2050" name="Picture 2" descr="Hình nền Đồng Hồ Báo Thức Sáng Tạo Màu Hồng Nền đơn Giản, Hồng, Sáng Tạo,  Đồng Hồ Báo Thức Vector để tải xuống miễn phí">
            <a:extLst>
              <a:ext uri="{FF2B5EF4-FFF2-40B4-BE49-F238E27FC236}">
                <a16:creationId xmlns:a16="http://schemas.microsoft.com/office/drawing/2014/main" xmlns="" id="{F076E021-98A0-4ADE-B0A3-1A3EA2DF9C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C6C20EE6-38AE-498C-B407-AB005321EDCB}"/>
              </a:ext>
            </a:extLst>
          </p:cNvPr>
          <p:cNvSpPr txBox="1"/>
          <p:nvPr/>
        </p:nvSpPr>
        <p:spPr>
          <a:xfrm>
            <a:off x="301840" y="1825625"/>
            <a:ext cx="10191565" cy="2677656"/>
          </a:xfrm>
          <a:prstGeom prst="rect">
            <a:avLst/>
          </a:prstGeom>
          <a:noFill/>
        </p:spPr>
        <p:txBody>
          <a:bodyPr wrap="square">
            <a:spAutoFit/>
          </a:bodyPr>
          <a:lstStyle/>
          <a:p>
            <a:r>
              <a:rPr lang="vi-VN" sz="2800" b="1" i="0">
                <a:solidFill>
                  <a:schemeClr val="accent6">
                    <a:lumMod val="75000"/>
                  </a:schemeClr>
                </a:solidFill>
                <a:effectLst/>
                <a:latin typeface="Times New Roman" panose="02020603050405020304" pitchFamily="18" charset="0"/>
                <a:cs typeface="Times New Roman" panose="02020603050405020304" pitchFamily="18" charset="0"/>
              </a:rPr>
              <a:t>- Đồ dùng của cô:</a:t>
            </a:r>
            <a:r>
              <a:rPr lang="vi-VN" sz="2800">
                <a:solidFill>
                  <a:schemeClr val="accent6">
                    <a:lumMod val="75000"/>
                  </a:schemeClr>
                </a:solidFill>
                <a:latin typeface="Times New Roman" panose="02020603050405020304" pitchFamily="18" charset="0"/>
                <a:cs typeface="Times New Roman" panose="02020603050405020304" pitchFamily="18" charset="0"/>
              </a:rPr>
              <a:t/>
            </a:r>
            <a:br>
              <a:rPr lang="vi-VN" sz="2800">
                <a:solidFill>
                  <a:schemeClr val="accent6">
                    <a:lumMod val="75000"/>
                  </a:schemeClr>
                </a:solidFill>
                <a:latin typeface="Times New Roman" panose="02020603050405020304" pitchFamily="18" charset="0"/>
                <a:cs typeface="Times New Roman" panose="02020603050405020304" pitchFamily="18" charset="0"/>
              </a:rPr>
            </a:br>
            <a:r>
              <a:rPr lang="vi-VN" sz="2800" b="0" i="0">
                <a:solidFill>
                  <a:schemeClr val="accent6">
                    <a:lumMod val="75000"/>
                  </a:schemeClr>
                </a:solidFill>
                <a:effectLst/>
                <a:latin typeface="Times New Roman" panose="02020603050405020304" pitchFamily="18" charset="0"/>
                <a:cs typeface="Times New Roman" panose="02020603050405020304" pitchFamily="18" charset="0"/>
              </a:rPr>
              <a:t>+ PowerPoint</a:t>
            </a:r>
            <a:r>
              <a:rPr lang="vi-VN" sz="2800">
                <a:solidFill>
                  <a:schemeClr val="accent6">
                    <a:lumMod val="75000"/>
                  </a:schemeClr>
                </a:solidFill>
                <a:latin typeface="Times New Roman" panose="02020603050405020304" pitchFamily="18" charset="0"/>
                <a:cs typeface="Times New Roman" panose="02020603050405020304" pitchFamily="18" charset="0"/>
              </a:rPr>
              <a:t/>
            </a:r>
            <a:br>
              <a:rPr lang="vi-VN" sz="2800">
                <a:solidFill>
                  <a:schemeClr val="accent6">
                    <a:lumMod val="75000"/>
                  </a:schemeClr>
                </a:solidFill>
                <a:latin typeface="Times New Roman" panose="02020603050405020304" pitchFamily="18" charset="0"/>
                <a:cs typeface="Times New Roman" panose="02020603050405020304" pitchFamily="18" charset="0"/>
              </a:rPr>
            </a:br>
            <a:r>
              <a:rPr lang="vi-VN" sz="2800" b="0" i="0">
                <a:solidFill>
                  <a:schemeClr val="accent6">
                    <a:lumMod val="75000"/>
                  </a:schemeClr>
                </a:solidFill>
                <a:effectLst/>
                <a:latin typeface="Times New Roman" panose="02020603050405020304" pitchFamily="18" charset="0"/>
                <a:cs typeface="Times New Roman" panose="02020603050405020304" pitchFamily="18" charset="0"/>
              </a:rPr>
              <a:t>+ 1 chiếc đồng hồ mô hình to cô đeo trên người để chỉnh giờ.</a:t>
            </a:r>
            <a:r>
              <a:rPr lang="vi-VN" sz="2800">
                <a:solidFill>
                  <a:schemeClr val="accent6">
                    <a:lumMod val="75000"/>
                  </a:schemeClr>
                </a:solidFill>
                <a:latin typeface="Times New Roman" panose="02020603050405020304" pitchFamily="18" charset="0"/>
                <a:cs typeface="Times New Roman" panose="02020603050405020304" pitchFamily="18" charset="0"/>
              </a:rPr>
              <a:t/>
            </a:r>
            <a:br>
              <a:rPr lang="vi-VN" sz="2800">
                <a:solidFill>
                  <a:schemeClr val="accent6">
                    <a:lumMod val="75000"/>
                  </a:schemeClr>
                </a:solidFill>
                <a:latin typeface="Times New Roman" panose="02020603050405020304" pitchFamily="18" charset="0"/>
                <a:cs typeface="Times New Roman" panose="02020603050405020304" pitchFamily="18" charset="0"/>
              </a:rPr>
            </a:br>
            <a:r>
              <a:rPr lang="en-US" sz="2800">
                <a:solidFill>
                  <a:schemeClr val="accent6">
                    <a:lumMod val="75000"/>
                  </a:schemeClr>
                </a:solidFill>
                <a:latin typeface="Times New Roman" panose="02020603050405020304" pitchFamily="18" charset="0"/>
                <a:cs typeface="Times New Roman" panose="02020603050405020304" pitchFamily="18" charset="0"/>
              </a:rPr>
              <a:t>+</a:t>
            </a:r>
            <a:r>
              <a:rPr lang="vi-VN" sz="2800" b="0" i="0">
                <a:solidFill>
                  <a:schemeClr val="accent6">
                    <a:lumMod val="75000"/>
                  </a:schemeClr>
                </a:solidFill>
                <a:effectLst/>
                <a:latin typeface="Times New Roman" panose="02020603050405020304" pitchFamily="18" charset="0"/>
                <a:cs typeface="Times New Roman" panose="02020603050405020304" pitchFamily="18" charset="0"/>
              </a:rPr>
              <a:t> </a:t>
            </a:r>
            <a:r>
              <a:rPr lang="en-US" sz="2800">
                <a:solidFill>
                  <a:schemeClr val="accent6">
                    <a:lumMod val="75000"/>
                  </a:schemeClr>
                </a:solidFill>
                <a:latin typeface="Times New Roman" panose="02020603050405020304" pitchFamily="18" charset="0"/>
                <a:cs typeface="Times New Roman" panose="02020603050405020304" pitchFamily="18" charset="0"/>
              </a:rPr>
              <a:t>M</a:t>
            </a:r>
            <a:r>
              <a:rPr lang="vi-VN" sz="2800" b="0" i="0">
                <a:solidFill>
                  <a:schemeClr val="accent6">
                    <a:lumMod val="75000"/>
                  </a:schemeClr>
                </a:solidFill>
                <a:effectLst/>
                <a:latin typeface="Times New Roman" panose="02020603050405020304" pitchFamily="18" charset="0"/>
                <a:cs typeface="Times New Roman" panose="02020603050405020304" pitchFamily="18" charset="0"/>
              </a:rPr>
              <a:t>ột số hình đồng hồ cho trẻ chơi</a:t>
            </a:r>
            <a:r>
              <a:rPr lang="vi-VN" sz="2800">
                <a:latin typeface="Times New Roman" panose="02020603050405020304" pitchFamily="18" charset="0"/>
                <a:cs typeface="Times New Roman" panose="02020603050405020304" pitchFamily="18" charset="0"/>
              </a:rPr>
              <a:t/>
            </a:r>
            <a:br>
              <a:rPr lang="vi-VN" sz="2800">
                <a:latin typeface="Times New Roman" panose="02020603050405020304" pitchFamily="18" charset="0"/>
                <a:cs typeface="Times New Roman" panose="02020603050405020304" pitchFamily="18" charset="0"/>
              </a:rPr>
            </a:br>
            <a:r>
              <a:rPr lang="vi-VN" sz="2800" b="1" i="0">
                <a:solidFill>
                  <a:schemeClr val="accent6">
                    <a:lumMod val="75000"/>
                  </a:schemeClr>
                </a:solidFill>
                <a:effectLst/>
                <a:latin typeface="Times New Roman" panose="02020603050405020304" pitchFamily="18" charset="0"/>
                <a:cs typeface="Times New Roman" panose="02020603050405020304" pitchFamily="18" charset="0"/>
              </a:rPr>
              <a:t>- Đồ dùng của trẻ:</a:t>
            </a:r>
            <a:r>
              <a:rPr lang="vi-VN" sz="2800" b="1">
                <a:solidFill>
                  <a:schemeClr val="accent6">
                    <a:lumMod val="75000"/>
                  </a:schemeClr>
                </a:solidFill>
                <a:latin typeface="Times New Roman" panose="02020603050405020304" pitchFamily="18" charset="0"/>
                <a:cs typeface="Times New Roman" panose="02020603050405020304" pitchFamily="18" charset="0"/>
              </a:rPr>
              <a:t/>
            </a:r>
            <a:br>
              <a:rPr lang="vi-VN" sz="2800" b="1">
                <a:solidFill>
                  <a:schemeClr val="accent6">
                    <a:lumMod val="75000"/>
                  </a:schemeClr>
                </a:solidFill>
                <a:latin typeface="Times New Roman" panose="02020603050405020304" pitchFamily="18" charset="0"/>
                <a:cs typeface="Times New Roman" panose="02020603050405020304" pitchFamily="18" charset="0"/>
              </a:rPr>
            </a:br>
            <a:r>
              <a:rPr lang="vi-VN" sz="2800" b="0" i="0">
                <a:solidFill>
                  <a:schemeClr val="accent6">
                    <a:lumMod val="75000"/>
                  </a:schemeClr>
                </a:solidFill>
                <a:effectLst/>
                <a:latin typeface="Times New Roman" panose="02020603050405020304" pitchFamily="18" charset="0"/>
                <a:cs typeface="Times New Roman" panose="02020603050405020304" pitchFamily="18" charset="0"/>
              </a:rPr>
              <a:t>+ Mỗi trẻ có 1 chiếc đồng hồ tự tạo có các kim quay được.</a:t>
            </a:r>
            <a:endParaRPr lang="en-US" sz="280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xmlns="" id="{3F502A75-50E1-46A9-94A1-1E3538C9C383}"/>
              </a:ext>
            </a:extLst>
          </p:cNvPr>
          <p:cNvSpPr/>
          <p:nvPr/>
        </p:nvSpPr>
        <p:spPr>
          <a:xfrm>
            <a:off x="4898395" y="566241"/>
            <a:ext cx="2395207" cy="707886"/>
          </a:xfrm>
          <a:prstGeom prst="rect">
            <a:avLst/>
          </a:prstGeom>
          <a:noFill/>
        </p:spPr>
        <p:txBody>
          <a:bodyPr wrap="none" lIns="91440" tIns="45720" rIns="91440" bIns="45720">
            <a:spAutoFit/>
          </a:bodyPr>
          <a:lstStyle/>
          <a:p>
            <a:pPr algn="ctr"/>
            <a:r>
              <a:rPr lang="vi-VN" sz="4000" b="1" i="0">
                <a:solidFill>
                  <a:schemeClr val="accent2">
                    <a:lumMod val="75000"/>
                  </a:schemeClr>
                </a:solidFill>
                <a:effectLst/>
                <a:latin typeface="Times New Roman" panose="02020603050405020304" pitchFamily="18" charset="0"/>
                <a:cs typeface="Times New Roman" panose="02020603050405020304" pitchFamily="18" charset="0"/>
              </a:rPr>
              <a:t>Chuẩn bị:</a:t>
            </a:r>
            <a:endParaRPr lang="en-US" sz="4000" b="0" cap="none" spc="0">
              <a:ln w="0"/>
              <a:solidFill>
                <a:schemeClr val="accent2">
                  <a:lumMod val="75000"/>
                </a:schemeClr>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827743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677" fill="hold"/>
                                        <p:tgtEl>
                                          <p:spTgt spid="8"/>
                                        </p:tgtEl>
                                      </p:cBhvr>
                                    </p:cmd>
                                  </p:childTnLst>
                                </p:cTn>
                              </p:par>
                              <p:par>
                                <p:cTn id="7" presetID="16" presetClass="entr" presetSubtype="21"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barn(inVertical)">
                                      <p:cBhvr>
                                        <p:cTn id="9" dur="1000"/>
                                        <p:tgtEl>
                                          <p:spTgt spid="7"/>
                                        </p:tgtEl>
                                      </p:cBhvr>
                                    </p:animEffect>
                                  </p:childTnLst>
                                </p:cTn>
                              </p:par>
                              <p:par>
                                <p:cTn id="10" presetID="42" presetClass="entr" presetSubtype="0" fill="hold" grpId="0" nodeType="withEffect">
                                  <p:stCondLst>
                                    <p:cond delay="10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500"/>
                                        <p:tgtEl>
                                          <p:spTgt spid="9"/>
                                        </p:tgtEl>
                                      </p:cBhvr>
                                    </p:animEffect>
                                    <p:anim calcmode="lin" valueType="num">
                                      <p:cBhvr>
                                        <p:cTn id="13" dur="1500" fill="hold"/>
                                        <p:tgtEl>
                                          <p:spTgt spid="9"/>
                                        </p:tgtEl>
                                        <p:attrNameLst>
                                          <p:attrName>ppt_x</p:attrName>
                                        </p:attrNameLst>
                                      </p:cBhvr>
                                      <p:tavLst>
                                        <p:tav tm="0">
                                          <p:val>
                                            <p:strVal val="#ppt_x"/>
                                          </p:val>
                                        </p:tav>
                                        <p:tav tm="100000">
                                          <p:val>
                                            <p:strVal val="#ppt_x"/>
                                          </p:val>
                                        </p:tav>
                                      </p:tavLst>
                                    </p:anim>
                                    <p:anim calcmode="lin" valueType="num">
                                      <p:cBhvr>
                                        <p:cTn id="14" dur="1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8"/>
                </p:tgtEl>
              </p:cMediaNode>
            </p:audio>
          </p:childTnLst>
        </p:cTn>
      </p:par>
    </p:tnLst>
    <p:bldLst>
      <p:bldP spid="9"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F5C968-6651-4B69-A369-21567535D424}"/>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xmlns="" id="{F7B7CCA1-10FA-4BD0-9AA0-A5CA13AC84C0}"/>
              </a:ext>
            </a:extLst>
          </p:cNvPr>
          <p:cNvSpPr>
            <a:spLocks noGrp="1"/>
          </p:cNvSpPr>
          <p:nvPr>
            <p:ph type="subTitle" idx="1"/>
          </p:nvPr>
        </p:nvSpPr>
        <p:spPr/>
        <p:txBody>
          <a:bodyPr/>
          <a:lstStyle/>
          <a:p>
            <a:endParaRPr lang="en-US"/>
          </a:p>
        </p:txBody>
      </p:sp>
      <p:pic>
        <p:nvPicPr>
          <p:cNvPr id="4" name="LQVT Dạy trẻ cách xem đồng hồ, xem giờ đúng - cô giáo Hà Trang - Trường MN Chim Én">
            <a:hlinkClick r:id="" action="ppaction://media"/>
            <a:extLst>
              <a:ext uri="{FF2B5EF4-FFF2-40B4-BE49-F238E27FC236}">
                <a16:creationId xmlns:a16="http://schemas.microsoft.com/office/drawing/2014/main" xmlns="" id="{1C73B2A1-5AB4-4E35-8B91-22E7CFF822D1}"/>
              </a:ext>
            </a:extLst>
          </p:cNvPr>
          <p:cNvPicPr>
            <a:picLocks noChangeAspect="1"/>
          </p:cNvPicPr>
          <p:nvPr>
            <a:videoFile r:link="rId1"/>
            <p:extLst>
              <p:ext uri="{DAA4B4D4-6D71-4841-9C94-3DE7FCFB9230}">
                <p14:media xmlns:p14="http://schemas.microsoft.com/office/powerpoint/2010/main" r:embed="rId2">
                  <p14:trim st="25425" end="14997"/>
                </p14:media>
              </p:ext>
            </p:extLst>
          </p:nvPr>
        </p:nvPicPr>
        <p:blipFill>
          <a:blip r:embed="rId4"/>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xmlns="" id="{C06D70B8-969E-4BB1-A8F7-207FAC150308}"/>
              </a:ext>
            </a:extLst>
          </p:cNvPr>
          <p:cNvPicPr>
            <a:picLocks noChangeAspect="1"/>
          </p:cNvPicPr>
          <p:nvPr/>
        </p:nvPicPr>
        <p:blipFill>
          <a:blip r:embed="rId5"/>
          <a:stretch>
            <a:fillRect/>
          </a:stretch>
        </p:blipFill>
        <p:spPr>
          <a:xfrm>
            <a:off x="-1" y="-1"/>
            <a:ext cx="1322773" cy="1322773"/>
          </a:xfrm>
          <a:prstGeom prst="rect">
            <a:avLst/>
          </a:prstGeom>
        </p:spPr>
      </p:pic>
    </p:spTree>
    <p:extLst>
      <p:ext uri="{BB962C8B-B14F-4D97-AF65-F5344CB8AC3E}">
        <p14:creationId xmlns:p14="http://schemas.microsoft.com/office/powerpoint/2010/main" val="1331543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4"/>
                                        </p:tgtEl>
                                      </p:cBhvr>
                                    </p:cmd>
                                  </p:childTnLst>
                                </p:cTn>
                              </p:par>
                              <p:par>
                                <p:cTn id="7" presetID="1" presetClass="mediacall" presetSubtype="0" fill="hold" nodeType="withEffect">
                                  <p:stCondLst>
                                    <p:cond delay="0"/>
                                  </p:stCondLst>
                                  <p:childTnLst>
                                    <p:cmd type="call" cmd="playFrom(0.0)">
                                      <p:cBhvr>
                                        <p:cTn id="8" dur="5660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0C50BF-7F2D-409B-A9F1-96003FDDA215}"/>
              </a:ext>
            </a:extLst>
          </p:cNvPr>
          <p:cNvSpPr>
            <a:spLocks noGrp="1"/>
          </p:cNvSpPr>
          <p:nvPr>
            <p:ph type="title"/>
          </p:nvPr>
        </p:nvSpPr>
        <p:spPr/>
        <p:txBody>
          <a:bodyPr/>
          <a:lstStyle/>
          <a:p>
            <a:endParaRPr lang="en-US"/>
          </a:p>
        </p:txBody>
      </p:sp>
      <p:pic>
        <p:nvPicPr>
          <p:cNvPr id="5" name="Ngõ 638 Đường Ngô Gia Tự 73">
            <a:hlinkClick r:id="" action="ppaction://media"/>
            <a:extLst>
              <a:ext uri="{FF2B5EF4-FFF2-40B4-BE49-F238E27FC236}">
                <a16:creationId xmlns:a16="http://schemas.microsoft.com/office/drawing/2014/main" xmlns="" id="{B4396624-4022-4FE8-BB7F-6EFA53D9A741}"/>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5851525" y="3757613"/>
            <a:ext cx="487363" cy="487362"/>
          </a:xfrm>
        </p:spPr>
      </p:pic>
      <p:pic>
        <p:nvPicPr>
          <p:cNvPr id="2052" name="Picture 4" descr="99+ Hình nền Slide chuyên nghiệp">
            <a:extLst>
              <a:ext uri="{FF2B5EF4-FFF2-40B4-BE49-F238E27FC236}">
                <a16:creationId xmlns:a16="http://schemas.microsoft.com/office/drawing/2014/main" xmlns="" id="{7FA9AD94-5F48-4C27-910A-98C1566F5E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10F8E325-154E-4112-9BC8-876CAC85F4F2}"/>
              </a:ext>
            </a:extLst>
          </p:cNvPr>
          <p:cNvSpPr/>
          <p:nvPr/>
        </p:nvSpPr>
        <p:spPr>
          <a:xfrm>
            <a:off x="1660124" y="1415971"/>
            <a:ext cx="4653936" cy="2585323"/>
          </a:xfrm>
          <a:prstGeom prst="rect">
            <a:avLst/>
          </a:prstGeom>
          <a:noFill/>
        </p:spPr>
        <p:txBody>
          <a:bodyPr wrap="square" lIns="91440" tIns="45720" rIns="91440" bIns="45720">
            <a:spAutoFit/>
          </a:bodyPr>
          <a:lstStyle/>
          <a:p>
            <a:pPr algn="ctr"/>
            <a:r>
              <a:rPr lang="en-US" sz="5400" b="1" cap="none" spc="0">
                <a:ln w="0"/>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Hẹn gặp lại các con vào giờ học lần sau!</a:t>
            </a:r>
          </a:p>
        </p:txBody>
      </p:sp>
    </p:spTree>
    <p:extLst>
      <p:ext uri="{BB962C8B-B14F-4D97-AF65-F5344CB8AC3E}">
        <p14:creationId xmlns:p14="http://schemas.microsoft.com/office/powerpoint/2010/main" val="3207534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500"/>
                                        <p:tgtEl>
                                          <p:spTgt spid="4"/>
                                        </p:tgtEl>
                                      </p:cBhvr>
                                    </p:animEffect>
                                  </p:childTnLst>
                                </p:cTn>
                              </p:par>
                              <p:par>
                                <p:cTn id="8" presetID="1" presetClass="mediacall" presetSubtype="0" fill="hold" nodeType="withEffect">
                                  <p:stCondLst>
                                    <p:cond delay="0"/>
                                  </p:stCondLst>
                                  <p:childTnLst>
                                    <p:cmd type="call" cmd="playFrom(0.0)">
                                      <p:cBhvr>
                                        <p:cTn id="9" dur="112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TotalTime>
  <Words>70</Words>
  <Application>Microsoft Office PowerPoint</Application>
  <PresentationFormat>Custom</PresentationFormat>
  <Paragraphs>11</Paragraphs>
  <Slides>5</Slides>
  <Notes>0</Notes>
  <HiddenSlides>0</HiddenSlides>
  <MMClips>5</MMClips>
  <ScaleCrop>false</ScaleCrop>
  <HeadingPairs>
    <vt:vector size="4" baseType="variant">
      <vt:variant>
        <vt:lpstr>Theme</vt:lpstr>
      </vt:variant>
      <vt:variant>
        <vt:i4>1</vt:i4>
      </vt:variant>
      <vt:variant>
        <vt:lpstr>Slide Titles</vt:lpstr>
      </vt:variant>
      <vt:variant>
        <vt:i4>5</vt:i4>
      </vt:variant>
    </vt:vector>
  </HeadingPairs>
  <TitlesOfParts>
    <vt:vector size="6" baseType="lpstr">
      <vt:lpstr>Office Theme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Minh Thanh</dc:creator>
  <cp:lastModifiedBy>A3</cp:lastModifiedBy>
  <cp:revision>7</cp:revision>
  <dcterms:created xsi:type="dcterms:W3CDTF">2022-05-17T11:29:47Z</dcterms:created>
  <dcterms:modified xsi:type="dcterms:W3CDTF">2023-01-16T10:50:05Z</dcterms:modified>
</cp:coreProperties>
</file>