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</p:sldMasterIdLst>
  <p:sldIdLst>
    <p:sldId id="266" r:id="rId3"/>
    <p:sldId id="333" r:id="rId4"/>
    <p:sldId id="395" r:id="rId5"/>
    <p:sldId id="286" r:id="rId6"/>
    <p:sldId id="259" r:id="rId7"/>
    <p:sldId id="268" r:id="rId8"/>
    <p:sldId id="256" r:id="rId9"/>
    <p:sldId id="258" r:id="rId10"/>
    <p:sldId id="284" r:id="rId11"/>
    <p:sldId id="260" r:id="rId12"/>
    <p:sldId id="277" r:id="rId13"/>
    <p:sldId id="285" r:id="rId14"/>
    <p:sldId id="269" r:id="rId15"/>
    <p:sldId id="278" r:id="rId16"/>
    <p:sldId id="310" r:id="rId17"/>
    <p:sldId id="280" r:id="rId18"/>
    <p:sldId id="276" r:id="rId19"/>
    <p:sldId id="271" r:id="rId20"/>
    <p:sldId id="272" r:id="rId21"/>
    <p:sldId id="273" r:id="rId22"/>
    <p:sldId id="318" r:id="rId23"/>
    <p:sldId id="319" r:id="rId24"/>
    <p:sldId id="320" r:id="rId25"/>
    <p:sldId id="324" r:id="rId26"/>
    <p:sldId id="321" r:id="rId27"/>
    <p:sldId id="322" r:id="rId28"/>
    <p:sldId id="323" r:id="rId29"/>
    <p:sldId id="325" r:id="rId30"/>
    <p:sldId id="326" r:id="rId31"/>
    <p:sldId id="32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DDDD"/>
    <a:srgbClr val="3333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44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7B0A7-2780-4EF2-86E5-A4D1EE69D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741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BBB5-CE97-4297-A07B-A20111C0C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1326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9970-699F-4D7D-8E5D-A7FBA0DF5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23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E0696-7C69-43B8-9D9E-C4E8D6690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383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0" y="0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80" y="17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buFont typeface="Arial" charset="0"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0" y="0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82" y="0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0" y="101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0" y="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712" y="-2712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654" y="-2558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0" y="0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799" y="-2608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36" y="-2736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13389-A591-4B0D-9347-4E3081F55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4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E6AE4-427A-4B37-8BE7-AD3F6C29E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91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2C2FB-5C0B-45BD-AC50-C97447CB1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98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FC858-B129-4890-A53F-7A241114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240DE-40D1-4E0C-9228-35BCC97C6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34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E8946-5B44-468C-8C64-CD2F54B95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1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9400-5FBF-4DA0-B9F9-371187D21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2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E7ACF-D323-4F79-8854-7AEFBD731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006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CF9C1-6E63-4FC4-ABD8-17FB93AB7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2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07F13-B64A-43C3-8BC8-7DF457EF1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95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E67D9-90BE-4E10-A367-062DD0618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95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15536-69CB-4B8F-926B-9A5012358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0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6E7F-7908-43D5-A99A-0C08EDCCF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9344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97B21-9574-44D8-8326-D75FFCC53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7230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81887-15F3-481C-8C54-2E498137B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01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9EEDC-2C49-4407-BFD0-D4EB0B63F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610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0CB61-646E-4723-936F-B9EB86A05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4295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D353F-5EA4-4A41-A99C-3C97602A5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500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AEE11-04DC-4A0B-8FC6-296B56E38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3868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/>
            </a:lvl1pPr>
          </a:lstStyle>
          <a:p>
            <a:fld id="{7E0279A9-E99B-493D-BBE8-2BF695D043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229157F8-E07C-4E21-BF69-684547762DE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0" y="0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80" y="17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buFont typeface="Arial" charset="0"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0" y="0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82" y="0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 rot="10800000" flipV="1">
              <a:off x="0" y="101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0" y="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712" y="-2712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654" y="-2558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0" y="0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799" y="-2608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36" y="-2736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0" y="0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799" y="-2608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36" y="-2736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y%20Tinh%20Quang%20Duc\Downloads\Nh&#7841;c%20Thi&#7871;u%20Nhi%20&#8211;%20Em%20Y&#234;u%20Th&#7911;%20&#272;&#244;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14"/>
          <p:cNvPicPr>
            <a:picLocks noChangeAspect="1" noChangeArrowheads="1"/>
          </p:cNvPicPr>
          <p:nvPr/>
        </p:nvPicPr>
        <p:blipFill>
          <a:blip r:embed="rId3">
            <a:lum bright="2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857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/>
          <p:cNvSpPr>
            <a:spLocks noChangeArrowheads="1" noChangeShapeType="1"/>
          </p:cNvSpPr>
          <p:nvPr/>
        </p:nvSpPr>
        <p:spPr bwMode="auto">
          <a:xfrm>
            <a:off x="838200" y="457200"/>
            <a:ext cx="7620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latin typeface="Times New Roman"/>
                <a:cs typeface="Times New Roman"/>
              </a:rPr>
              <a:t>TRƯỜNG MẦM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latin typeface="Times New Roman"/>
                <a:cs typeface="Times New Roman"/>
              </a:rPr>
              <a:t>NON QIA QUẤT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FF66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0" name="Picture 4" descr="Picturebupb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40350"/>
            <a:ext cx="1828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43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0292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096000"/>
            <a:ext cx="712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8"/>
          <p:cNvSpPr>
            <a:spLocks noChangeArrowheads="1" noChangeShapeType="1"/>
          </p:cNvSpPr>
          <p:nvPr/>
        </p:nvSpPr>
        <p:spPr bwMode="auto">
          <a:xfrm>
            <a:off x="1905000" y="3105150"/>
            <a:ext cx="5743575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Khám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Phá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Khoa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Thủ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Đô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Hoàng Thị Nhung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216558" y="2132012"/>
            <a:ext cx="690563" cy="749300"/>
          </a:xfrm>
          <a:prstGeom prst="star5">
            <a:avLst/>
          </a:prstGeom>
          <a:solidFill>
            <a:srgbClr val="FF33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838200" y="2590800"/>
            <a:ext cx="765175" cy="673100"/>
          </a:xfrm>
          <a:prstGeom prst="star5">
            <a:avLst/>
          </a:prstGeom>
          <a:solidFill>
            <a:srgbClr val="FFFF00"/>
          </a:solidFill>
          <a:ln w="38100" cmpd="sng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269162" y="2487612"/>
            <a:ext cx="701675" cy="733425"/>
          </a:xfrm>
          <a:prstGeom prst="star5">
            <a:avLst/>
          </a:prstGeom>
          <a:solidFill>
            <a:srgbClr val="FFFF00"/>
          </a:solidFill>
          <a:ln w="38100" cmpd="sng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447800" y="4724400"/>
            <a:ext cx="701675" cy="733425"/>
          </a:xfrm>
          <a:prstGeom prst="star5">
            <a:avLst/>
          </a:prstGeom>
          <a:solidFill>
            <a:srgbClr val="66FF33"/>
          </a:solidFill>
          <a:ln w="38100" cmpd="sng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109" name="Picture 13" descr="BALLOON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125413"/>
            <a:ext cx="11191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008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008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906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14600"/>
            <a:ext cx="390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81425" y="5429250"/>
            <a:ext cx="542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81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04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13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4213" y="-966788"/>
            <a:ext cx="381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6737" y="5681663"/>
            <a:ext cx="619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8800" y="-685800"/>
            <a:ext cx="38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52988" y="-966788"/>
            <a:ext cx="381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 descr="Picturedongno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228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887822uivpqelo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-85725"/>
            <a:ext cx="22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-831850" y="2362200"/>
          <a:ext cx="2736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r:id="rId8" imgW="2743200" imgH="5181600" progId="Equation.3">
                  <p:embed/>
                </p:oleObj>
              </mc:Choice>
              <mc:Fallback>
                <p:oleObj r:id="rId8" imgW="2743200" imgH="5181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1850" y="2362200"/>
                        <a:ext cx="2736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/>
          </p:cNvSpPr>
          <p:nvPr/>
        </p:nvSpPr>
        <p:spPr bwMode="auto">
          <a:xfrm>
            <a:off x="609600" y="54102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Công viên nước Hồ Tây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609600" y="54102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Công viên nước Hồ Tây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Hồ trúc bach</a:t>
            </a:r>
          </a:p>
        </p:txBody>
      </p:sp>
      <p:pic>
        <p:nvPicPr>
          <p:cNvPr id="14340" name="Picture 4" descr="1280px-Truc_bach_lake_mccain_memorial_hanoi_20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0" y="-590550"/>
            <a:ext cx="12172950" cy="81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/>
          </p:cNvSpPr>
          <p:nvPr/>
        </p:nvSpPr>
        <p:spPr bwMode="auto">
          <a:xfrm>
            <a:off x="1524000" y="5867400"/>
            <a:ext cx="47244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Trúc Bạch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cuc trang 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2133600" y="3657600"/>
            <a:ext cx="56388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Công Trình Kiến Trúc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HLD%20-%20Nha%20hat%20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533400" y="6019800"/>
            <a:ext cx="73914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400" b="1">
                <a:ln w="9525" cmpd="sng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hát lớn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6000" smtClean="0"/>
          </a:p>
        </p:txBody>
      </p:sp>
      <p:pic>
        <p:nvPicPr>
          <p:cNvPr id="17412" name="Picture 4" descr="nha tho 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/>
          </p:cNvSpPr>
          <p:nvPr/>
        </p:nvSpPr>
        <p:spPr bwMode="auto">
          <a:xfrm>
            <a:off x="2286000" y="59436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Nhà Thờ Lớn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g vien nuo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24200"/>
            <a:ext cx="40386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AHLD%20-%20Nha%20hat%20l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775" y="3201988"/>
            <a:ext cx="42672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7" name="Picture 5" descr="lang%20ba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30188"/>
            <a:ext cx="4572000" cy="281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 dep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/>
          </p:cNvSpPr>
          <p:nvPr/>
        </p:nvSpPr>
        <p:spPr bwMode="auto">
          <a:xfrm>
            <a:off x="2057400" y="2057400"/>
            <a:ext cx="5181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trò chơi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2057400" y="3124200"/>
            <a:ext cx="4800600" cy="2316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Tranh Gì Biến Mất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95400" y="4572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Cô phổ biến luật chơi, cách chơi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3" descr="hoguom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lang%20b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ong vien nuo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276600"/>
            <a:ext cx="41910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WordArt 7"/>
          <p:cNvSpPr>
            <a:spLocks noChangeArrowheads="1" noChangeShapeType="1"/>
          </p:cNvSpPr>
          <p:nvPr/>
        </p:nvSpPr>
        <p:spPr bwMode="auto">
          <a:xfrm>
            <a:off x="1905000" y="2514600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8" name="WordArt 8"/>
          <p:cNvSpPr>
            <a:spLocks noChangeArrowheads="1" noChangeShapeType="1"/>
          </p:cNvSpPr>
          <p:nvPr/>
        </p:nvSpPr>
        <p:spPr bwMode="auto">
          <a:xfrm>
            <a:off x="5562600" y="2438400"/>
            <a:ext cx="2371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Nhà Hát Lớn</a:t>
            </a:r>
          </a:p>
        </p:txBody>
      </p:sp>
      <p:sp>
        <p:nvSpPr>
          <p:cNvPr id="20489" name="WordArt 9"/>
          <p:cNvSpPr>
            <a:spLocks noChangeArrowheads="1" noChangeShapeType="1"/>
          </p:cNvSpPr>
          <p:nvPr/>
        </p:nvSpPr>
        <p:spPr bwMode="auto">
          <a:xfrm>
            <a:off x="1752600" y="5715000"/>
            <a:ext cx="1971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90" name="WordArt 10"/>
          <p:cNvSpPr>
            <a:spLocks noChangeArrowheads="1" noChangeShapeType="1"/>
          </p:cNvSpPr>
          <p:nvPr/>
        </p:nvSpPr>
        <p:spPr bwMode="auto">
          <a:xfrm>
            <a:off x="5038725" y="5791200"/>
            <a:ext cx="41052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 Viên Nước Hồ Tây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3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oguom1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581400"/>
            <a:ext cx="41529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WordArt 26"/>
          <p:cNvSpPr>
            <a:spLocks noChangeArrowheads="1" noChangeShapeType="1"/>
          </p:cNvSpPr>
          <p:nvPr/>
        </p:nvSpPr>
        <p:spPr bwMode="auto">
          <a:xfrm>
            <a:off x="1905000" y="2514600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31" name="WordArt 27"/>
          <p:cNvSpPr>
            <a:spLocks noChangeArrowheads="1" noChangeShapeType="1"/>
          </p:cNvSpPr>
          <p:nvPr/>
        </p:nvSpPr>
        <p:spPr bwMode="auto">
          <a:xfrm>
            <a:off x="5562600" y="2438400"/>
            <a:ext cx="2371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Nhà Hát Lớn</a:t>
            </a:r>
          </a:p>
        </p:txBody>
      </p:sp>
      <p:sp>
        <p:nvSpPr>
          <p:cNvPr id="21532" name="WordArt 28"/>
          <p:cNvSpPr>
            <a:spLocks noChangeArrowheads="1" noChangeShapeType="1"/>
          </p:cNvSpPr>
          <p:nvPr/>
        </p:nvSpPr>
        <p:spPr bwMode="auto">
          <a:xfrm>
            <a:off x="1752600" y="5715000"/>
            <a:ext cx="1971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3" descr="hoguom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lang%20b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8150"/>
            <a:ext cx="9144000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WordArt 5"/>
          <p:cNvSpPr>
            <a:spLocks noChangeArrowheads="1" noChangeShapeType="1"/>
          </p:cNvSpPr>
          <p:nvPr/>
        </p:nvSpPr>
        <p:spPr bwMode="auto">
          <a:xfrm>
            <a:off x="2667000" y="2667000"/>
            <a:ext cx="2971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4" name="WordArt 6"/>
          <p:cNvSpPr>
            <a:spLocks noChangeArrowheads="1" noChangeShapeType="1"/>
          </p:cNvSpPr>
          <p:nvPr/>
        </p:nvSpPr>
        <p:spPr bwMode="auto">
          <a:xfrm>
            <a:off x="2971800" y="5867400"/>
            <a:ext cx="2971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Cây hoa loa kè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1066800" y="2895600"/>
            <a:ext cx="69342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Chúng Ta Cùng Hát Vang Bài 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Yêu Hà Nội</a:t>
            </a:r>
          </a:p>
        </p:txBody>
      </p:sp>
      <p:pic>
        <p:nvPicPr>
          <p:cNvPr id="6150" name="Nhạc Thiếu Nhi – Em Yêu Thủ Đô.mp3" descr="Nhạc Thiếu Nhi – Em Yêu Thủ Đô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0672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3" descr="lang%20b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71550" y="-12700"/>
            <a:ext cx="10115550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WordArt 4"/>
          <p:cNvSpPr>
            <a:spLocks noChangeArrowheads="1" noChangeShapeType="1"/>
          </p:cNvSpPr>
          <p:nvPr/>
        </p:nvSpPr>
        <p:spPr bwMode="auto">
          <a:xfrm>
            <a:off x="1905000" y="5867400"/>
            <a:ext cx="419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3" descr="hoguom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lang%20b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8150"/>
            <a:ext cx="9144000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WordArt 5"/>
          <p:cNvSpPr>
            <a:spLocks noChangeArrowheads="1" noChangeShapeType="1"/>
          </p:cNvSpPr>
          <p:nvPr/>
        </p:nvSpPr>
        <p:spPr bwMode="auto">
          <a:xfrm>
            <a:off x="2667000" y="2667000"/>
            <a:ext cx="2971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82" name="WordArt 6"/>
          <p:cNvSpPr>
            <a:spLocks noChangeArrowheads="1" noChangeShapeType="1"/>
          </p:cNvSpPr>
          <p:nvPr/>
        </p:nvSpPr>
        <p:spPr bwMode="auto">
          <a:xfrm>
            <a:off x="2971800" y="5867400"/>
            <a:ext cx="2971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3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oguom1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581400"/>
            <a:ext cx="41529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3" descr="hoguom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25" descr="lang%20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6" name="WordArt 26"/>
          <p:cNvSpPr>
            <a:spLocks noChangeArrowheads="1" noChangeShapeType="1"/>
          </p:cNvSpPr>
          <p:nvPr/>
        </p:nvSpPr>
        <p:spPr bwMode="auto">
          <a:xfrm>
            <a:off x="1905000" y="2514600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27" name="WordArt 27"/>
          <p:cNvSpPr>
            <a:spLocks noChangeArrowheads="1" noChangeShapeType="1"/>
          </p:cNvSpPr>
          <p:nvPr/>
        </p:nvSpPr>
        <p:spPr bwMode="auto">
          <a:xfrm>
            <a:off x="5562600" y="2438400"/>
            <a:ext cx="2371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Nhà Hát Lớn</a:t>
            </a:r>
          </a:p>
        </p:txBody>
      </p:sp>
      <p:sp>
        <p:nvSpPr>
          <p:cNvPr id="25628" name="WordArt 28"/>
          <p:cNvSpPr>
            <a:spLocks noChangeArrowheads="1" noChangeShapeType="1"/>
          </p:cNvSpPr>
          <p:nvPr/>
        </p:nvSpPr>
        <p:spPr bwMode="auto">
          <a:xfrm>
            <a:off x="1752600" y="5715000"/>
            <a:ext cx="1971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3" descr="hoguom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15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AHLD%20-%20Nha%20hat%20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lang%20b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ng vien nuo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276600"/>
            <a:ext cx="41910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WordArt 7"/>
          <p:cNvSpPr>
            <a:spLocks noChangeArrowheads="1" noChangeShapeType="1"/>
          </p:cNvSpPr>
          <p:nvPr/>
        </p:nvSpPr>
        <p:spPr bwMode="auto">
          <a:xfrm>
            <a:off x="1905000" y="2514600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2" name="WordArt 8"/>
          <p:cNvSpPr>
            <a:spLocks noChangeArrowheads="1" noChangeShapeType="1"/>
          </p:cNvSpPr>
          <p:nvPr/>
        </p:nvSpPr>
        <p:spPr bwMode="auto">
          <a:xfrm>
            <a:off x="5562600" y="2438400"/>
            <a:ext cx="2371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Nhà Hát Lớn</a:t>
            </a:r>
          </a:p>
        </p:txBody>
      </p:sp>
      <p:sp>
        <p:nvSpPr>
          <p:cNvPr id="26633" name="WordArt 9"/>
          <p:cNvSpPr>
            <a:spLocks noChangeArrowheads="1" noChangeShapeType="1"/>
          </p:cNvSpPr>
          <p:nvPr/>
        </p:nvSpPr>
        <p:spPr bwMode="auto">
          <a:xfrm>
            <a:off x="1752600" y="5715000"/>
            <a:ext cx="1971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Hồ Gươm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4" name="WordArt 10"/>
          <p:cNvSpPr>
            <a:spLocks noChangeArrowheads="1" noChangeShapeType="1"/>
          </p:cNvSpPr>
          <p:nvPr/>
        </p:nvSpPr>
        <p:spPr bwMode="auto">
          <a:xfrm>
            <a:off x="5038725" y="5791200"/>
            <a:ext cx="41052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 Viên Nước Hồ Tây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9_ro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152775"/>
            <a:ext cx="1905000" cy="1419225"/>
          </a:xfrm>
          <a:noFill/>
        </p:spPr>
      </p:pic>
      <p:pic>
        <p:nvPicPr>
          <p:cNvPr id="27651" name="Picture 3" descr="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4613" y="2316163"/>
            <a:ext cx="485775" cy="752475"/>
          </a:xfrm>
          <a:noFill/>
        </p:spPr>
      </p:pic>
      <p:pic>
        <p:nvPicPr>
          <p:cNvPr id="28677" name="Picture 5" descr="Anh dep (1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9674225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6"/>
          <p:cNvSpPr>
            <a:spLocks noChangeArrowheads="1" noChangeShapeType="1"/>
          </p:cNvSpPr>
          <p:nvPr/>
        </p:nvSpPr>
        <p:spPr bwMode="auto">
          <a:xfrm>
            <a:off x="2057400" y="2057400"/>
            <a:ext cx="5181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trò chơi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27654" name="WordArt 7"/>
          <p:cNvSpPr>
            <a:spLocks noChangeArrowheads="1" noChangeShapeType="1"/>
          </p:cNvSpPr>
          <p:nvPr/>
        </p:nvSpPr>
        <p:spPr bwMode="auto">
          <a:xfrm>
            <a:off x="2286000" y="3048000"/>
            <a:ext cx="4800600" cy="231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Chọn Theo Yêu Cầu Của Cô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95400" y="4572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Cô phổ biến luật chơi, cách chơi</a:t>
            </a:r>
          </a:p>
        </p:txBody>
      </p:sp>
      <p:pic>
        <p:nvPicPr>
          <p:cNvPr id="27656" name="Picture 10" descr="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5943600"/>
            <a:ext cx="381000" cy="571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3" descr="lang%20b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71550" y="-12700"/>
            <a:ext cx="10115550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WordArt 4"/>
          <p:cNvSpPr>
            <a:spLocks noChangeArrowheads="1" noChangeShapeType="1"/>
          </p:cNvSpPr>
          <p:nvPr/>
        </p:nvSpPr>
        <p:spPr bwMode="auto">
          <a:xfrm>
            <a:off x="1905000" y="5867400"/>
            <a:ext cx="419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Lăng Bác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6600" smtClean="0"/>
              <a:t>Công viên nước</a:t>
            </a:r>
          </a:p>
        </p:txBody>
      </p:sp>
      <p:pic>
        <p:nvPicPr>
          <p:cNvPr id="29700" name="Picture 4" descr="cong vien nu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303213"/>
            <a:ext cx="9294813" cy="71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/>
          </p:cNvSpPr>
          <p:nvPr/>
        </p:nvSpPr>
        <p:spPr bwMode="auto">
          <a:xfrm>
            <a:off x="1371600" y="5562600"/>
            <a:ext cx="6477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 Viên Nước Hồ Tây</a:t>
            </a:r>
            <a:endParaRPr lang="en-US" sz="4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HLD%20-%20Nha%20hat%20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/>
          </p:cNvSpPr>
          <p:nvPr/>
        </p:nvSpPr>
        <p:spPr bwMode="auto">
          <a:xfrm>
            <a:off x="533400" y="6019800"/>
            <a:ext cx="73914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400" b="1">
                <a:ln w="9525" cmpd="sng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hát lớn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3" descr="lang%20b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71550" y="-12700"/>
            <a:ext cx="10115550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WordArt 4"/>
          <p:cNvSpPr>
            <a:spLocks noChangeArrowheads="1" noChangeShapeType="1"/>
          </p:cNvSpPr>
          <p:nvPr/>
        </p:nvSpPr>
        <p:spPr bwMode="auto">
          <a:xfrm>
            <a:off x="1905000" y="5867400"/>
            <a:ext cx="419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 Tích Lịch Sử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6600" smtClean="0"/>
              <a:t>Công viên nước</a:t>
            </a:r>
          </a:p>
        </p:txBody>
      </p:sp>
      <p:pic>
        <p:nvPicPr>
          <p:cNvPr id="32772" name="Picture 4" descr="cong vien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5"/>
          <p:cNvSpPr>
            <a:spLocks noChangeArrowheads="1" noChangeShapeType="1"/>
          </p:cNvSpPr>
          <p:nvPr/>
        </p:nvSpPr>
        <p:spPr bwMode="auto">
          <a:xfrm>
            <a:off x="1371600" y="5562600"/>
            <a:ext cx="6477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Danh Lam Thắng Cảnh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/>
          </p:cNvSpPr>
          <p:nvPr/>
        </p:nvSpPr>
        <p:spPr bwMode="auto">
          <a:xfrm rot="-60000">
            <a:off x="1866900" y="2593975"/>
            <a:ext cx="5270500" cy="3090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Đàm Thoại Về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Nội Dung Bài Hát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HLD%20-%20Nha%20hat%20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/>
          </p:cNvSpPr>
          <p:nvPr/>
        </p:nvSpPr>
        <p:spPr bwMode="auto">
          <a:xfrm>
            <a:off x="533400" y="5791200"/>
            <a:ext cx="7391400" cy="866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400" b="1">
                <a:ln w="9525" cmpd="sng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Kiến Trúc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hoas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/>
          </p:cNvSpPr>
          <p:nvPr/>
        </p:nvSpPr>
        <p:spPr bwMode="auto">
          <a:xfrm>
            <a:off x="1295400" y="3962400"/>
            <a:ext cx="67056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Di Tích Lịch Sử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/>
          </p:cNvSpPr>
          <p:nvPr/>
        </p:nvSpPr>
        <p:spPr bwMode="auto">
          <a:xfrm>
            <a:off x="1219200" y="5410200"/>
            <a:ext cx="716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Lăng Bác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BCCD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0"/>
            <a:ext cx="9677400" cy="73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/>
          </p:cNvSpPr>
          <p:nvPr/>
        </p:nvSpPr>
        <p:spPr bwMode="auto">
          <a:xfrm>
            <a:off x="1066800" y="5867400"/>
            <a:ext cx="348615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Chùa Một Cột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/>
          </p:cNvSpPr>
          <p:nvPr/>
        </p:nvSpPr>
        <p:spPr bwMode="auto">
          <a:xfrm>
            <a:off x="1752600" y="54102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Hồ Gươm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533400" y="5410200"/>
            <a:ext cx="822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Văn Miếu Quốc Tử Giám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Cây hoa loa kè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/>
          </p:cNvSpPr>
          <p:nvPr/>
        </p:nvSpPr>
        <p:spPr bwMode="auto">
          <a:xfrm>
            <a:off x="1066800" y="2895600"/>
            <a:ext cx="69342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Danh Lam Thắng Cảnh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lling a Product or">
  <a:themeElements>
    <a:clrScheme name="Selling a Product o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69696"/>
      </a:accent1>
      <a:accent2>
        <a:srgbClr val="DDDDDD"/>
      </a:accent2>
      <a:accent3>
        <a:srgbClr val="FFFFFF"/>
      </a:accent3>
      <a:accent4>
        <a:srgbClr val="000000"/>
      </a:accent4>
      <a:accent5>
        <a:srgbClr val="C9C9C9"/>
      </a:accent5>
      <a:accent6>
        <a:srgbClr val="C8C8C8"/>
      </a:accent6>
      <a:hlink>
        <a:srgbClr val="333333"/>
      </a:hlink>
      <a:folHlink>
        <a:srgbClr val="B2B2B2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808080"/>
        </a:dk1>
        <a:lt1>
          <a:srgbClr val="F8F8F8"/>
        </a:lt1>
        <a:dk2>
          <a:srgbClr val="FF0066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FFAAB8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lling a Product or 2">
    <a:dk1>
      <a:srgbClr val="000066"/>
    </a:dk1>
    <a:lt1>
      <a:srgbClr val="FFFFFF"/>
    </a:lt1>
    <a:dk2>
      <a:srgbClr val="3333FF"/>
    </a:dk2>
    <a:lt2>
      <a:srgbClr val="3399FF"/>
    </a:lt2>
    <a:accent1>
      <a:srgbClr val="66CCFF"/>
    </a:accent1>
    <a:accent2>
      <a:srgbClr val="FF66FF"/>
    </a:accent2>
    <a:accent3>
      <a:srgbClr val="FFFFFF"/>
    </a:accent3>
    <a:accent4>
      <a:srgbClr val="000056"/>
    </a:accent4>
    <a:accent5>
      <a:srgbClr val="B8E2FF"/>
    </a:accent5>
    <a:accent6>
      <a:srgbClr val="E75CE7"/>
    </a:accent6>
    <a:hlink>
      <a:srgbClr val="CC00CC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Pages>0</Pages>
  <Words>195</Words>
  <Characters>0</Characters>
  <Application>Microsoft Office PowerPoint</Application>
  <DocSecurity>0</DocSecurity>
  <PresentationFormat>On-screen Show (4:3)</PresentationFormat>
  <Lines>0</Lines>
  <Paragraphs>55</Paragraphs>
  <Slides>30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Selling a Product or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msbstaff</dc:creator>
  <cp:lastModifiedBy>A3</cp:lastModifiedBy>
  <cp:revision>50</cp:revision>
  <dcterms:created xsi:type="dcterms:W3CDTF">2011-04-15T23:34:12Z</dcterms:created>
  <dcterms:modified xsi:type="dcterms:W3CDTF">2023-01-11T02:54:42Z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1033-9.1.0.4246</vt:lpwstr>
  </property>
</Properties>
</file>